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4"/>
  </p:sldMasterIdLst>
  <p:notesMasterIdLst>
    <p:notesMasterId r:id="rId37"/>
  </p:notesMasterIdLst>
  <p:sldIdLst>
    <p:sldId id="256" r:id="rId5"/>
    <p:sldId id="258" r:id="rId6"/>
    <p:sldId id="276" r:id="rId7"/>
    <p:sldId id="279" r:id="rId8"/>
    <p:sldId id="285" r:id="rId9"/>
    <p:sldId id="259" r:id="rId10"/>
    <p:sldId id="287" r:id="rId11"/>
    <p:sldId id="289" r:id="rId12"/>
    <p:sldId id="273" r:id="rId13"/>
    <p:sldId id="260" r:id="rId14"/>
    <p:sldId id="270" r:id="rId15"/>
    <p:sldId id="271" r:id="rId16"/>
    <p:sldId id="277" r:id="rId17"/>
    <p:sldId id="282" r:id="rId18"/>
    <p:sldId id="283" r:id="rId19"/>
    <p:sldId id="284" r:id="rId20"/>
    <p:sldId id="272" r:id="rId21"/>
    <p:sldId id="275" r:id="rId22"/>
    <p:sldId id="274" r:id="rId23"/>
    <p:sldId id="257" r:id="rId24"/>
    <p:sldId id="261" r:id="rId25"/>
    <p:sldId id="264" r:id="rId26"/>
    <p:sldId id="265" r:id="rId27"/>
    <p:sldId id="266" r:id="rId28"/>
    <p:sldId id="267" r:id="rId29"/>
    <p:sldId id="268" r:id="rId30"/>
    <p:sldId id="269" r:id="rId31"/>
    <p:sldId id="286" r:id="rId32"/>
    <p:sldId id="262" r:id="rId33"/>
    <p:sldId id="263" r:id="rId34"/>
    <p:sldId id="288" r:id="rId35"/>
    <p:sldId id="28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ert Van Riel" initials="LVR" lastIdx="1" clrIdx="0">
    <p:extLst>
      <p:ext uri="{19B8F6BF-5375-455C-9EA6-DF929625EA0E}">
        <p15:presenceInfo xmlns:p15="http://schemas.microsoft.com/office/powerpoint/2012/main" userId="Lennert Van Ri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7E070-6780-40EE-822B-D4A96EFBB5E7}" v="1195" dt="2020-04-25T13:44:56.342"/>
    <p1510:client id="{565C87E4-DD91-47FA-B2FD-97B2A76A326D}" v="155" dt="2020-04-25T13:25:35.892"/>
    <p1510:client id="{566A33B0-BE96-4168-B5A9-1D09D42E9125}" v="1415" dt="2020-04-25T14:48:38.056"/>
    <p1510:client id="{98D4A719-96F6-43F2-BDD6-3925B7E57D0F}" v="256" dt="2020-04-25T13:24:30.583"/>
    <p1510:client id="{9E035515-8ED1-42EF-AFFE-CC597DA922F3}" v="102" dt="2020-04-25T13:18:07.298"/>
    <p1510:client id="{F8E9F1EB-D18F-4712-B922-D30E530A3E1E}" v="29" dt="2020-04-25T13:40:18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40" y="-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utyser Quinten [student]" userId="S::s100922@ap.be::0c74c2ac-bd19-4d5c-a1de-346afbcce335" providerId="AD" clId="Web-{9E035515-8ED1-42EF-AFFE-CC597DA922F3}"/>
    <pc:docChg chg="modSld">
      <pc:chgData name="Schutyser Quinten [student]" userId="S::s100922@ap.be::0c74c2ac-bd19-4d5c-a1de-346afbcce335" providerId="AD" clId="Web-{9E035515-8ED1-42EF-AFFE-CC597DA922F3}" dt="2020-04-25T13:18:06.204" v="100" actId="1076"/>
      <pc:docMkLst>
        <pc:docMk/>
      </pc:docMkLst>
      <pc:sldChg chg="addSp modSp">
        <pc:chgData name="Schutyser Quinten [student]" userId="S::s100922@ap.be::0c74c2ac-bd19-4d5c-a1de-346afbcce335" providerId="AD" clId="Web-{9E035515-8ED1-42EF-AFFE-CC597DA922F3}" dt="2020-04-25T13:18:06.204" v="100" actId="1076"/>
        <pc:sldMkLst>
          <pc:docMk/>
          <pc:sldMk cId="2437975642" sldId="268"/>
        </pc:sldMkLst>
        <pc:spChg chg="mod">
          <ac:chgData name="Schutyser Quinten [student]" userId="S::s100922@ap.be::0c74c2ac-bd19-4d5c-a1de-346afbcce335" providerId="AD" clId="Web-{9E035515-8ED1-42EF-AFFE-CC597DA922F3}" dt="2020-04-25T13:16:09.040" v="95" actId="20577"/>
          <ac:spMkLst>
            <pc:docMk/>
            <pc:sldMk cId="2437975642" sldId="268"/>
            <ac:spMk id="3" creationId="{4E28166D-FF24-4AD2-9618-A5F76E204CC4}"/>
          </ac:spMkLst>
        </pc:spChg>
        <pc:picChg chg="add mod">
          <ac:chgData name="Schutyser Quinten [student]" userId="S::s100922@ap.be::0c74c2ac-bd19-4d5c-a1de-346afbcce335" providerId="AD" clId="Web-{9E035515-8ED1-42EF-AFFE-CC597DA922F3}" dt="2020-04-25T13:18:06.204" v="100" actId="1076"/>
          <ac:picMkLst>
            <pc:docMk/>
            <pc:sldMk cId="2437975642" sldId="268"/>
            <ac:picMk id="5" creationId="{73643885-3E2F-4CB6-AA1C-4F4A14BDF447}"/>
          </ac:picMkLst>
        </pc:picChg>
      </pc:sldChg>
    </pc:docChg>
  </pc:docChgLst>
  <pc:docChgLst>
    <pc:chgData name="van Driel Kevin [student]" userId="S::s106386@ap.be::73875e7c-8b38-4031-a8e3-a8b0af5adf6a" providerId="AD" clId="Web-{F8E9F1EB-D18F-4712-B922-D30E530A3E1E}"/>
    <pc:docChg chg="modSld">
      <pc:chgData name="van Driel Kevin [student]" userId="S::s106386@ap.be::73875e7c-8b38-4031-a8e3-a8b0af5adf6a" providerId="AD" clId="Web-{F8E9F1EB-D18F-4712-B922-D30E530A3E1E}" dt="2020-04-25T13:40:18.386" v="27" actId="20577"/>
      <pc:docMkLst>
        <pc:docMk/>
      </pc:docMkLst>
      <pc:sldChg chg="modSp">
        <pc:chgData name="van Driel Kevin [student]" userId="S::s106386@ap.be::73875e7c-8b38-4031-a8e3-a8b0af5adf6a" providerId="AD" clId="Web-{F8E9F1EB-D18F-4712-B922-D30E530A3E1E}" dt="2020-04-25T13:40:18.370" v="26" actId="20577"/>
        <pc:sldMkLst>
          <pc:docMk/>
          <pc:sldMk cId="1133107757" sldId="265"/>
        </pc:sldMkLst>
        <pc:spChg chg="mod">
          <ac:chgData name="van Driel Kevin [student]" userId="S::s106386@ap.be::73875e7c-8b38-4031-a8e3-a8b0af5adf6a" providerId="AD" clId="Web-{F8E9F1EB-D18F-4712-B922-D30E530A3E1E}" dt="2020-04-25T13:40:18.370" v="26" actId="20577"/>
          <ac:spMkLst>
            <pc:docMk/>
            <pc:sldMk cId="1133107757" sldId="265"/>
            <ac:spMk id="3" creationId="{8CF294CE-8E50-4B6F-9F18-8E13079880A9}"/>
          </ac:spMkLst>
        </pc:spChg>
      </pc:sldChg>
    </pc:docChg>
  </pc:docChgLst>
  <pc:docChgLst>
    <pc:chgData name="Lennert Van Riel" userId="27ac45f8-9355-417c-b1c3-a54b54297b64" providerId="ADAL" clId="{566A33B0-BE96-4168-B5A9-1D09D42E9125}"/>
    <pc:docChg chg="undo custSel addSld delSld modSld">
      <pc:chgData name="Lennert Van Riel" userId="27ac45f8-9355-417c-b1c3-a54b54297b64" providerId="ADAL" clId="{566A33B0-BE96-4168-B5A9-1D09D42E9125}" dt="2020-04-25T14:48:38.055" v="1386"/>
      <pc:docMkLst>
        <pc:docMk/>
      </pc:docMkLst>
      <pc:sldChg chg="modSp">
        <pc:chgData name="Lennert Van Riel" userId="27ac45f8-9355-417c-b1c3-a54b54297b64" providerId="ADAL" clId="{566A33B0-BE96-4168-B5A9-1D09D42E9125}" dt="2020-04-25T11:59:30.627" v="543" actId="20577"/>
        <pc:sldMkLst>
          <pc:docMk/>
          <pc:sldMk cId="3351439039" sldId="256"/>
        </pc:sldMkLst>
        <pc:spChg chg="mod">
          <ac:chgData name="Lennert Van Riel" userId="27ac45f8-9355-417c-b1c3-a54b54297b64" providerId="ADAL" clId="{566A33B0-BE96-4168-B5A9-1D09D42E9125}" dt="2020-04-25T11:59:30.627" v="543" actId="20577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Lennert Van Riel" userId="27ac45f8-9355-417c-b1c3-a54b54297b64" providerId="ADAL" clId="{566A33B0-BE96-4168-B5A9-1D09D42E9125}" dt="2020-04-25T11:16:59.188" v="119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addSp delSp modSp add">
        <pc:chgData name="Lennert Van Riel" userId="27ac45f8-9355-417c-b1c3-a54b54297b64" providerId="ADAL" clId="{566A33B0-BE96-4168-B5A9-1D09D42E9125}" dt="2020-04-25T11:24:12.165" v="438" actId="20577"/>
        <pc:sldMkLst>
          <pc:docMk/>
          <pc:sldMk cId="1644370147" sldId="257"/>
        </pc:sldMkLst>
        <pc:spChg chg="mod">
          <ac:chgData name="Lennert Van Riel" userId="27ac45f8-9355-417c-b1c3-a54b54297b64" providerId="ADAL" clId="{566A33B0-BE96-4168-B5A9-1D09D42E9125}" dt="2020-04-25T11:17:59.008" v="129" actId="20577"/>
          <ac:spMkLst>
            <pc:docMk/>
            <pc:sldMk cId="1644370147" sldId="257"/>
            <ac:spMk id="2" creationId="{B2DDAD38-ABD0-4EB9-8EDA-55081BF468A8}"/>
          </ac:spMkLst>
        </pc:spChg>
        <pc:spChg chg="del">
          <ac:chgData name="Lennert Van Riel" userId="27ac45f8-9355-417c-b1c3-a54b54297b64" providerId="ADAL" clId="{566A33B0-BE96-4168-B5A9-1D09D42E9125}" dt="2020-04-25T11:23:53.578" v="418"/>
          <ac:spMkLst>
            <pc:docMk/>
            <pc:sldMk cId="1644370147" sldId="257"/>
            <ac:spMk id="3" creationId="{E89E8F15-8A8C-4F64-AE63-5A753638E3A6}"/>
          </ac:spMkLst>
        </pc:spChg>
        <pc:spChg chg="add mod">
          <ac:chgData name="Lennert Van Riel" userId="27ac45f8-9355-417c-b1c3-a54b54297b64" providerId="ADAL" clId="{566A33B0-BE96-4168-B5A9-1D09D42E9125}" dt="2020-04-25T11:24:12.165" v="438" actId="20577"/>
          <ac:spMkLst>
            <pc:docMk/>
            <pc:sldMk cId="1644370147" sldId="257"/>
            <ac:spMk id="4" creationId="{549FC0A4-D7B3-48AB-8EE9-C448926A7BB1}"/>
          </ac:spMkLst>
        </pc:spChg>
      </pc:sldChg>
      <pc:sldChg chg="modSp add modNotesTx">
        <pc:chgData name="Lennert Van Riel" userId="27ac45f8-9355-417c-b1c3-a54b54297b64" providerId="ADAL" clId="{566A33B0-BE96-4168-B5A9-1D09D42E9125}" dt="2020-04-25T13:41:40.861" v="1292" actId="20577"/>
        <pc:sldMkLst>
          <pc:docMk/>
          <pc:sldMk cId="3869241535" sldId="258"/>
        </pc:sldMkLst>
        <pc:spChg chg="mod">
          <ac:chgData name="Lennert Van Riel" userId="27ac45f8-9355-417c-b1c3-a54b54297b64" providerId="ADAL" clId="{566A33B0-BE96-4168-B5A9-1D09D42E9125}" dt="2020-04-25T11:18:12.688" v="142" actId="20577"/>
          <ac:spMkLst>
            <pc:docMk/>
            <pc:sldMk cId="3869241535" sldId="258"/>
            <ac:spMk id="2" creationId="{47DCE4B9-0B80-487B-81E6-83BD34002BF9}"/>
          </ac:spMkLst>
        </pc:spChg>
      </pc:sldChg>
      <pc:sldChg chg="addSp delSp modSp add delAnim modAnim addCm modCm modNotesTx">
        <pc:chgData name="Lennert Van Riel" userId="27ac45f8-9355-417c-b1c3-a54b54297b64" providerId="ADAL" clId="{566A33B0-BE96-4168-B5A9-1D09D42E9125}" dt="2020-04-25T14:48:38.055" v="1386"/>
        <pc:sldMkLst>
          <pc:docMk/>
          <pc:sldMk cId="3861869108" sldId="259"/>
        </pc:sldMkLst>
        <pc:spChg chg="mod">
          <ac:chgData name="Lennert Van Riel" userId="27ac45f8-9355-417c-b1c3-a54b54297b64" providerId="ADAL" clId="{566A33B0-BE96-4168-B5A9-1D09D42E9125}" dt="2020-04-25T11:18:20.689" v="155" actId="20577"/>
          <ac:spMkLst>
            <pc:docMk/>
            <pc:sldMk cId="3861869108" sldId="259"/>
            <ac:spMk id="2" creationId="{31F913EB-DD6A-47EB-AA82-876071E42ACD}"/>
          </ac:spMkLst>
        </pc:spChg>
        <pc:spChg chg="del">
          <ac:chgData name="Lennert Van Riel" userId="27ac45f8-9355-417c-b1c3-a54b54297b64" providerId="ADAL" clId="{566A33B0-BE96-4168-B5A9-1D09D42E9125}" dt="2020-04-25T12:25:58.680" v="564"/>
          <ac:spMkLst>
            <pc:docMk/>
            <pc:sldMk cId="3861869108" sldId="259"/>
            <ac:spMk id="3" creationId="{A9372ABC-8251-49B4-929C-01DEBFA92F63}"/>
          </ac:spMkLst>
        </pc:spChg>
        <pc:picChg chg="add mod">
          <ac:chgData name="Lennert Van Riel" userId="27ac45f8-9355-417c-b1c3-a54b54297b64" providerId="ADAL" clId="{566A33B0-BE96-4168-B5A9-1D09D42E9125}" dt="2020-04-25T12:41:32.492" v="848" actId="1076"/>
          <ac:picMkLst>
            <pc:docMk/>
            <pc:sldMk cId="3861869108" sldId="259"/>
            <ac:picMk id="5" creationId="{B62E7BA5-4173-43E1-9A80-B4BAD2C53E79}"/>
          </ac:picMkLst>
        </pc:picChg>
        <pc:picChg chg="add del mod">
          <ac:chgData name="Lennert Van Riel" userId="27ac45f8-9355-417c-b1c3-a54b54297b64" providerId="ADAL" clId="{566A33B0-BE96-4168-B5A9-1D09D42E9125}" dt="2020-04-25T14:47:38.818" v="1381" actId="478"/>
          <ac:picMkLst>
            <pc:docMk/>
            <pc:sldMk cId="3861869108" sldId="259"/>
            <ac:picMk id="6" creationId="{8C9E282E-046A-44C3-B225-B1B64E1E6CB1}"/>
          </ac:picMkLst>
        </pc:picChg>
        <pc:picChg chg="add mod">
          <ac:chgData name="Lennert Van Riel" userId="27ac45f8-9355-417c-b1c3-a54b54297b64" providerId="ADAL" clId="{566A33B0-BE96-4168-B5A9-1D09D42E9125}" dt="2020-04-25T14:47:44.714" v="1384" actId="1076"/>
          <ac:picMkLst>
            <pc:docMk/>
            <pc:sldMk cId="3861869108" sldId="259"/>
            <ac:picMk id="7" creationId="{07EE64D8-0A50-425A-967F-87F2298D6B1B}"/>
          </ac:picMkLst>
        </pc:picChg>
      </pc:sldChg>
      <pc:sldChg chg="modSp add modNotesTx">
        <pc:chgData name="Lennert Van Riel" userId="27ac45f8-9355-417c-b1c3-a54b54297b64" providerId="ADAL" clId="{566A33B0-BE96-4168-B5A9-1D09D42E9125}" dt="2020-04-25T13:42:48.901" v="1317" actId="20577"/>
        <pc:sldMkLst>
          <pc:docMk/>
          <pc:sldMk cId="1396271180" sldId="260"/>
        </pc:sldMkLst>
        <pc:spChg chg="mod">
          <ac:chgData name="Lennert Van Riel" userId="27ac45f8-9355-417c-b1c3-a54b54297b64" providerId="ADAL" clId="{566A33B0-BE96-4168-B5A9-1D09D42E9125}" dt="2020-04-25T11:18:30.011" v="166" actId="20577"/>
          <ac:spMkLst>
            <pc:docMk/>
            <pc:sldMk cId="1396271180" sldId="260"/>
            <ac:spMk id="2" creationId="{84B60B7B-6D94-48FD-BC67-8EF2F3D292C7}"/>
          </ac:spMkLst>
        </pc:spChg>
      </pc:sldChg>
      <pc:sldChg chg="addSp delSp modSp add">
        <pc:chgData name="Lennert Van Riel" userId="27ac45f8-9355-417c-b1c3-a54b54297b64" providerId="ADAL" clId="{566A33B0-BE96-4168-B5A9-1D09D42E9125}" dt="2020-04-25T11:24:35.648" v="440"/>
        <pc:sldMkLst>
          <pc:docMk/>
          <pc:sldMk cId="3853317857" sldId="261"/>
        </pc:sldMkLst>
        <pc:spChg chg="mod">
          <ac:chgData name="Lennert Van Riel" userId="27ac45f8-9355-417c-b1c3-a54b54297b64" providerId="ADAL" clId="{566A33B0-BE96-4168-B5A9-1D09D42E9125}" dt="2020-04-25T11:18:41.321" v="191" actId="20577"/>
          <ac:spMkLst>
            <pc:docMk/>
            <pc:sldMk cId="3853317857" sldId="261"/>
            <ac:spMk id="2" creationId="{1758D8D0-79EA-4B49-ADAE-08C2B2E50782}"/>
          </ac:spMkLst>
        </pc:spChg>
        <pc:spChg chg="del">
          <ac:chgData name="Lennert Van Riel" userId="27ac45f8-9355-417c-b1c3-a54b54297b64" providerId="ADAL" clId="{566A33B0-BE96-4168-B5A9-1D09D42E9125}" dt="2020-04-25T11:24:35.648" v="440"/>
          <ac:spMkLst>
            <pc:docMk/>
            <pc:sldMk cId="3853317857" sldId="261"/>
            <ac:spMk id="3" creationId="{6BFBCDB3-CB1D-4CE2-8455-E6EE14344543}"/>
          </ac:spMkLst>
        </pc:spChg>
        <pc:spChg chg="add mod">
          <ac:chgData name="Lennert Van Riel" userId="27ac45f8-9355-417c-b1c3-a54b54297b64" providerId="ADAL" clId="{566A33B0-BE96-4168-B5A9-1D09D42E9125}" dt="2020-04-25T11:24:35.648" v="440"/>
          <ac:spMkLst>
            <pc:docMk/>
            <pc:sldMk cId="3853317857" sldId="261"/>
            <ac:spMk id="4" creationId="{765D5F7F-B85C-440E-ACA9-EBEC53E6693B}"/>
          </ac:spMkLst>
        </pc:spChg>
      </pc:sldChg>
      <pc:sldChg chg="addSp modSp add">
        <pc:chgData name="Lennert Van Riel" userId="27ac45f8-9355-417c-b1c3-a54b54297b64" providerId="ADAL" clId="{566A33B0-BE96-4168-B5A9-1D09D42E9125}" dt="2020-04-25T13:37:09.405" v="1280" actId="20577"/>
        <pc:sldMkLst>
          <pc:docMk/>
          <pc:sldMk cId="2084040210" sldId="262"/>
        </pc:sldMkLst>
        <pc:spChg chg="mod">
          <ac:chgData name="Lennert Van Riel" userId="27ac45f8-9355-417c-b1c3-a54b54297b64" providerId="ADAL" clId="{566A33B0-BE96-4168-B5A9-1D09D42E9125}" dt="2020-04-25T11:18:58.653" v="208" actId="20577"/>
          <ac:spMkLst>
            <pc:docMk/>
            <pc:sldMk cId="2084040210" sldId="262"/>
            <ac:spMk id="2" creationId="{B1427BB0-851C-4E2A-97B6-B5146F78012D}"/>
          </ac:spMkLst>
        </pc:spChg>
        <pc:spChg chg="mod">
          <ac:chgData name="Lennert Van Riel" userId="27ac45f8-9355-417c-b1c3-a54b54297b64" providerId="ADAL" clId="{566A33B0-BE96-4168-B5A9-1D09D42E9125}" dt="2020-04-25T13:37:09.405" v="1280" actId="20577"/>
          <ac:spMkLst>
            <pc:docMk/>
            <pc:sldMk cId="2084040210" sldId="262"/>
            <ac:spMk id="3" creationId="{4C4DB2E0-425B-49E3-A344-59664DE972ED}"/>
          </ac:spMkLst>
        </pc:spChg>
        <pc:picChg chg="add mod">
          <ac:chgData name="Lennert Van Riel" userId="27ac45f8-9355-417c-b1c3-a54b54297b64" providerId="ADAL" clId="{566A33B0-BE96-4168-B5A9-1D09D42E9125}" dt="2020-04-25T12:29:24.071" v="577" actId="1076"/>
          <ac:picMkLst>
            <pc:docMk/>
            <pc:sldMk cId="2084040210" sldId="262"/>
            <ac:picMk id="5" creationId="{D22C9158-E701-473A-BCB4-5B7064EC5FF7}"/>
          </ac:picMkLst>
        </pc:picChg>
        <pc:picChg chg="add mod">
          <ac:chgData name="Lennert Van Riel" userId="27ac45f8-9355-417c-b1c3-a54b54297b64" providerId="ADAL" clId="{566A33B0-BE96-4168-B5A9-1D09D42E9125}" dt="2020-04-25T13:33:48.831" v="1112" actId="1076"/>
          <ac:picMkLst>
            <pc:docMk/>
            <pc:sldMk cId="2084040210" sldId="262"/>
            <ac:picMk id="6" creationId="{35135C77-29D6-41CC-9CE9-D605ABDCDD2D}"/>
          </ac:picMkLst>
        </pc:picChg>
      </pc:sldChg>
      <pc:sldChg chg="addSp modSp add">
        <pc:chgData name="Lennert Van Riel" userId="27ac45f8-9355-417c-b1c3-a54b54297b64" providerId="ADAL" clId="{566A33B0-BE96-4168-B5A9-1D09D42E9125}" dt="2020-04-25T12:44:16.938" v="861" actId="1036"/>
        <pc:sldMkLst>
          <pc:docMk/>
          <pc:sldMk cId="2943285275" sldId="263"/>
        </pc:sldMkLst>
        <pc:spChg chg="mod">
          <ac:chgData name="Lennert Van Riel" userId="27ac45f8-9355-417c-b1c3-a54b54297b64" providerId="ADAL" clId="{566A33B0-BE96-4168-B5A9-1D09D42E9125}" dt="2020-04-25T11:23:03.838" v="323" actId="20577"/>
          <ac:spMkLst>
            <pc:docMk/>
            <pc:sldMk cId="2943285275" sldId="263"/>
            <ac:spMk id="2" creationId="{0DE3A25A-516D-4F7F-B487-01BDAB53277E}"/>
          </ac:spMkLst>
        </pc:spChg>
        <pc:spChg chg="mod">
          <ac:chgData name="Lennert Van Riel" userId="27ac45f8-9355-417c-b1c3-a54b54297b64" providerId="ADAL" clId="{566A33B0-BE96-4168-B5A9-1D09D42E9125}" dt="2020-04-25T12:37:38.793" v="843" actId="20577"/>
          <ac:spMkLst>
            <pc:docMk/>
            <pc:sldMk cId="2943285275" sldId="263"/>
            <ac:spMk id="3" creationId="{61BF5628-C8AF-48CA-8829-DFF6F218E461}"/>
          </ac:spMkLst>
        </pc:spChg>
        <pc:picChg chg="add mod">
          <ac:chgData name="Lennert Van Riel" userId="27ac45f8-9355-417c-b1c3-a54b54297b64" providerId="ADAL" clId="{566A33B0-BE96-4168-B5A9-1D09D42E9125}" dt="2020-04-25T12:44:16.938" v="861" actId="1036"/>
          <ac:picMkLst>
            <pc:docMk/>
            <pc:sldMk cId="2943285275" sldId="263"/>
            <ac:picMk id="4" creationId="{9042B2E1-F764-41A8-AE7B-59EDA9E735F0}"/>
          </ac:picMkLst>
        </pc:picChg>
      </pc:sldChg>
      <pc:sldChg chg="modSp add">
        <pc:chgData name="Lennert Van Riel" userId="27ac45f8-9355-417c-b1c3-a54b54297b64" providerId="ADAL" clId="{566A33B0-BE96-4168-B5A9-1D09D42E9125}" dt="2020-04-25T13:15:10.419" v="901" actId="20577"/>
        <pc:sldMkLst>
          <pc:docMk/>
          <pc:sldMk cId="63842852" sldId="264"/>
        </pc:sldMkLst>
        <pc:spChg chg="mod">
          <ac:chgData name="Lennert Van Riel" userId="27ac45f8-9355-417c-b1c3-a54b54297b64" providerId="ADAL" clId="{566A33B0-BE96-4168-B5A9-1D09D42E9125}" dt="2020-04-25T11:24:47.437" v="450" actId="20577"/>
          <ac:spMkLst>
            <pc:docMk/>
            <pc:sldMk cId="63842852" sldId="264"/>
            <ac:spMk id="2" creationId="{6A9A5EC0-3D27-4A2E-A563-E098A36281EF}"/>
          </ac:spMkLst>
        </pc:spChg>
        <pc:spChg chg="mod">
          <ac:chgData name="Lennert Van Riel" userId="27ac45f8-9355-417c-b1c3-a54b54297b64" providerId="ADAL" clId="{566A33B0-BE96-4168-B5A9-1D09D42E9125}" dt="2020-04-25T13:15:10.419" v="901" actId="20577"/>
          <ac:spMkLst>
            <pc:docMk/>
            <pc:sldMk cId="63842852" sldId="264"/>
            <ac:spMk id="3" creationId="{5FAE0602-F9D6-4E8E-85BC-0CC5E53849D3}"/>
          </ac:spMkLst>
        </pc:spChg>
      </pc:sldChg>
      <pc:sldChg chg="modSp add">
        <pc:chgData name="Lennert Van Riel" userId="27ac45f8-9355-417c-b1c3-a54b54297b64" providerId="ADAL" clId="{566A33B0-BE96-4168-B5A9-1D09D42E9125}" dt="2020-04-25T11:24:53.449" v="466" actId="20577"/>
        <pc:sldMkLst>
          <pc:docMk/>
          <pc:sldMk cId="1133107757" sldId="265"/>
        </pc:sldMkLst>
        <pc:spChg chg="mod">
          <ac:chgData name="Lennert Van Riel" userId="27ac45f8-9355-417c-b1c3-a54b54297b64" providerId="ADAL" clId="{566A33B0-BE96-4168-B5A9-1D09D42E9125}" dt="2020-04-25T11:24:53.449" v="466" actId="20577"/>
          <ac:spMkLst>
            <pc:docMk/>
            <pc:sldMk cId="1133107757" sldId="265"/>
            <ac:spMk id="2" creationId="{8EAD5EFD-BCD8-452E-AC97-8217112791BD}"/>
          </ac:spMkLst>
        </pc:spChg>
      </pc:sldChg>
      <pc:sldChg chg="addSp modSp add modNotesTx">
        <pc:chgData name="Lennert Van Riel" userId="27ac45f8-9355-417c-b1c3-a54b54297b64" providerId="ADAL" clId="{566A33B0-BE96-4168-B5A9-1D09D42E9125}" dt="2020-04-25T14:43:14.670" v="1379" actId="1076"/>
        <pc:sldMkLst>
          <pc:docMk/>
          <pc:sldMk cId="4243787054" sldId="266"/>
        </pc:sldMkLst>
        <pc:spChg chg="mod">
          <ac:chgData name="Lennert Van Riel" userId="27ac45f8-9355-417c-b1c3-a54b54297b64" providerId="ADAL" clId="{566A33B0-BE96-4168-B5A9-1D09D42E9125}" dt="2020-04-25T11:25:00.806" v="480" actId="20577"/>
          <ac:spMkLst>
            <pc:docMk/>
            <pc:sldMk cId="4243787054" sldId="266"/>
            <ac:spMk id="2" creationId="{A18F6F93-B351-40FF-84D4-DD5852871686}"/>
          </ac:spMkLst>
        </pc:spChg>
        <pc:spChg chg="mod">
          <ac:chgData name="Lennert Van Riel" userId="27ac45f8-9355-417c-b1c3-a54b54297b64" providerId="ADAL" clId="{566A33B0-BE96-4168-B5A9-1D09D42E9125}" dt="2020-04-25T13:39:32.779" v="1285" actId="20577"/>
          <ac:spMkLst>
            <pc:docMk/>
            <pc:sldMk cId="4243787054" sldId="266"/>
            <ac:spMk id="3" creationId="{FEC701E0-109B-4BA6-9A94-53711A0722B0}"/>
          </ac:spMkLst>
        </pc:spChg>
        <pc:picChg chg="add mod">
          <ac:chgData name="Lennert Van Riel" userId="27ac45f8-9355-417c-b1c3-a54b54297b64" providerId="ADAL" clId="{566A33B0-BE96-4168-B5A9-1D09D42E9125}" dt="2020-04-25T14:43:14.670" v="1379" actId="1076"/>
          <ac:picMkLst>
            <pc:docMk/>
            <pc:sldMk cId="4243787054" sldId="266"/>
            <ac:picMk id="4" creationId="{FCAEA9F2-5197-431A-B01F-4B7E6D0EC930}"/>
          </ac:picMkLst>
        </pc:picChg>
      </pc:sldChg>
      <pc:sldChg chg="addSp modSp add modNotesTx">
        <pc:chgData name="Lennert Van Riel" userId="27ac45f8-9355-417c-b1c3-a54b54297b64" providerId="ADAL" clId="{566A33B0-BE96-4168-B5A9-1D09D42E9125}" dt="2020-04-25T14:43:06.277" v="1374" actId="1076"/>
        <pc:sldMkLst>
          <pc:docMk/>
          <pc:sldMk cId="1263093727" sldId="267"/>
        </pc:sldMkLst>
        <pc:spChg chg="mod">
          <ac:chgData name="Lennert Van Riel" userId="27ac45f8-9355-417c-b1c3-a54b54297b64" providerId="ADAL" clId="{566A33B0-BE96-4168-B5A9-1D09D42E9125}" dt="2020-04-25T11:25:13.307" v="482"/>
          <ac:spMkLst>
            <pc:docMk/>
            <pc:sldMk cId="1263093727" sldId="267"/>
            <ac:spMk id="2" creationId="{F3CA7365-3B7A-489E-ACC6-96D5F67E9C3A}"/>
          </ac:spMkLst>
        </pc:spChg>
        <pc:spChg chg="mod">
          <ac:chgData name="Lennert Van Riel" userId="27ac45f8-9355-417c-b1c3-a54b54297b64" providerId="ADAL" clId="{566A33B0-BE96-4168-B5A9-1D09D42E9125}" dt="2020-04-25T13:39:43.062" v="1287" actId="20577"/>
          <ac:spMkLst>
            <pc:docMk/>
            <pc:sldMk cId="1263093727" sldId="267"/>
            <ac:spMk id="3" creationId="{EAC704A2-B34C-471D-9BB2-7573F884103D}"/>
          </ac:spMkLst>
        </pc:spChg>
        <pc:picChg chg="add mod">
          <ac:chgData name="Lennert Van Riel" userId="27ac45f8-9355-417c-b1c3-a54b54297b64" providerId="ADAL" clId="{566A33B0-BE96-4168-B5A9-1D09D42E9125}" dt="2020-04-25T14:43:06.277" v="1374" actId="1076"/>
          <ac:picMkLst>
            <pc:docMk/>
            <pc:sldMk cId="1263093727" sldId="267"/>
            <ac:picMk id="4" creationId="{E95618F3-055F-4CC0-96E0-EE7FEF77D5A3}"/>
          </ac:picMkLst>
        </pc:picChg>
      </pc:sldChg>
      <pc:sldChg chg="addSp modSp add modNotesTx">
        <pc:chgData name="Lennert Van Riel" userId="27ac45f8-9355-417c-b1c3-a54b54297b64" providerId="ADAL" clId="{566A33B0-BE96-4168-B5A9-1D09D42E9125}" dt="2020-04-25T13:43:56.303" v="1355" actId="20577"/>
        <pc:sldMkLst>
          <pc:docMk/>
          <pc:sldMk cId="2437975642" sldId="268"/>
        </pc:sldMkLst>
        <pc:spChg chg="mod">
          <ac:chgData name="Lennert Van Riel" userId="27ac45f8-9355-417c-b1c3-a54b54297b64" providerId="ADAL" clId="{566A33B0-BE96-4168-B5A9-1D09D42E9125}" dt="2020-04-25T11:25:22.226" v="506" actId="20577"/>
          <ac:spMkLst>
            <pc:docMk/>
            <pc:sldMk cId="2437975642" sldId="268"/>
            <ac:spMk id="2" creationId="{6988E62D-2BCD-4D55-808D-FC7678F04C89}"/>
          </ac:spMkLst>
        </pc:spChg>
        <pc:picChg chg="add mod">
          <ac:chgData name="Lennert Van Riel" userId="27ac45f8-9355-417c-b1c3-a54b54297b64" providerId="ADAL" clId="{566A33B0-BE96-4168-B5A9-1D09D42E9125}" dt="2020-04-25T12:45:21.636" v="871" actId="1036"/>
          <ac:picMkLst>
            <pc:docMk/>
            <pc:sldMk cId="2437975642" sldId="268"/>
            <ac:picMk id="4" creationId="{872D292C-8CBA-491D-808E-57164F648F82}"/>
          </ac:picMkLst>
        </pc:picChg>
      </pc:sldChg>
      <pc:sldChg chg="addSp modSp add modNotesTx">
        <pc:chgData name="Lennert Van Riel" userId="27ac45f8-9355-417c-b1c3-a54b54297b64" providerId="ADAL" clId="{566A33B0-BE96-4168-B5A9-1D09D42E9125}" dt="2020-04-25T13:43:58.942" v="1362" actId="20577"/>
        <pc:sldMkLst>
          <pc:docMk/>
          <pc:sldMk cId="2223425776" sldId="269"/>
        </pc:sldMkLst>
        <pc:spChg chg="mod">
          <ac:chgData name="Lennert Van Riel" userId="27ac45f8-9355-417c-b1c3-a54b54297b64" providerId="ADAL" clId="{566A33B0-BE96-4168-B5A9-1D09D42E9125}" dt="2020-04-25T11:25:32.565" v="523" actId="20577"/>
          <ac:spMkLst>
            <pc:docMk/>
            <pc:sldMk cId="2223425776" sldId="269"/>
            <ac:spMk id="2" creationId="{0DF62126-D5B3-49CC-9D8D-D60C68DDF33E}"/>
          </ac:spMkLst>
        </pc:spChg>
        <pc:spChg chg="mod">
          <ac:chgData name="Lennert Van Riel" userId="27ac45f8-9355-417c-b1c3-a54b54297b64" providerId="ADAL" clId="{566A33B0-BE96-4168-B5A9-1D09D42E9125}" dt="2020-04-25T13:18:21.245" v="1082" actId="20577"/>
          <ac:spMkLst>
            <pc:docMk/>
            <pc:sldMk cId="2223425776" sldId="269"/>
            <ac:spMk id="3" creationId="{AE9AF2C4-B795-4836-B382-9EC5F3CB839E}"/>
          </ac:spMkLst>
        </pc:spChg>
        <pc:picChg chg="add mod">
          <ac:chgData name="Lennert Van Riel" userId="27ac45f8-9355-417c-b1c3-a54b54297b64" providerId="ADAL" clId="{566A33B0-BE96-4168-B5A9-1D09D42E9125}" dt="2020-04-25T13:16:26.878" v="931" actId="1076"/>
          <ac:picMkLst>
            <pc:docMk/>
            <pc:sldMk cId="2223425776" sldId="269"/>
            <ac:picMk id="4" creationId="{A32FA5F2-8CBA-4BC8-9B0E-F440F56C2835}"/>
          </ac:picMkLst>
        </pc:picChg>
      </pc:sldChg>
      <pc:sldChg chg="modNotesTx">
        <pc:chgData name="Lennert Van Riel" userId="27ac45f8-9355-417c-b1c3-a54b54297b64" providerId="ADAL" clId="{566A33B0-BE96-4168-B5A9-1D09D42E9125}" dt="2020-04-25T13:42:52.020" v="1324" actId="20577"/>
        <pc:sldMkLst>
          <pc:docMk/>
          <pc:sldMk cId="214000663" sldId="270"/>
        </pc:sldMkLst>
      </pc:sldChg>
      <pc:sldChg chg="modNotesTx">
        <pc:chgData name="Lennert Van Riel" userId="27ac45f8-9355-417c-b1c3-a54b54297b64" providerId="ADAL" clId="{566A33B0-BE96-4168-B5A9-1D09D42E9125}" dt="2020-04-25T13:42:56.797" v="1332" actId="20577"/>
        <pc:sldMkLst>
          <pc:docMk/>
          <pc:sldMk cId="1652171360" sldId="271"/>
        </pc:sldMkLst>
      </pc:sldChg>
      <pc:sldChg chg="addSp delSp modSp modNotesTx">
        <pc:chgData name="Lennert Van Riel" userId="27ac45f8-9355-417c-b1c3-a54b54297b64" providerId="ADAL" clId="{566A33B0-BE96-4168-B5A9-1D09D42E9125}" dt="2020-04-25T13:43:22.771" v="1339" actId="20577"/>
        <pc:sldMkLst>
          <pc:docMk/>
          <pc:sldMk cId="2776636519" sldId="272"/>
        </pc:sldMkLst>
        <pc:spChg chg="del">
          <ac:chgData name="Lennert Van Riel" userId="27ac45f8-9355-417c-b1c3-a54b54297b64" providerId="ADAL" clId="{566A33B0-BE96-4168-B5A9-1D09D42E9125}" dt="2020-04-25T12:16:00.754" v="544"/>
          <ac:spMkLst>
            <pc:docMk/>
            <pc:sldMk cId="2776636519" sldId="272"/>
            <ac:spMk id="4" creationId="{950EE315-8139-48FD-97D8-3FF586D25E09}"/>
          </ac:spMkLst>
        </pc:spChg>
        <pc:spChg chg="add mod">
          <ac:chgData name="Lennert Van Riel" userId="27ac45f8-9355-417c-b1c3-a54b54297b64" providerId="ADAL" clId="{566A33B0-BE96-4168-B5A9-1D09D42E9125}" dt="2020-04-25T12:22:51.597" v="554" actId="478"/>
          <ac:spMkLst>
            <pc:docMk/>
            <pc:sldMk cId="2776636519" sldId="272"/>
            <ac:spMk id="8" creationId="{0C43231E-9024-4CEE-9CBE-F0593EBF0FB6}"/>
          </ac:spMkLst>
        </pc:spChg>
        <pc:picChg chg="add del mod modCrop">
          <ac:chgData name="Lennert Van Riel" userId="27ac45f8-9355-417c-b1c3-a54b54297b64" providerId="ADAL" clId="{566A33B0-BE96-4168-B5A9-1D09D42E9125}" dt="2020-04-25T12:22:51.597" v="554" actId="478"/>
          <ac:picMkLst>
            <pc:docMk/>
            <pc:sldMk cId="2776636519" sldId="272"/>
            <ac:picMk id="3" creationId="{D3344469-2F02-4E73-B02C-F000091513F3}"/>
          </ac:picMkLst>
        </pc:picChg>
        <pc:picChg chg="add mod">
          <ac:chgData name="Lennert Van Riel" userId="27ac45f8-9355-417c-b1c3-a54b54297b64" providerId="ADAL" clId="{566A33B0-BE96-4168-B5A9-1D09D42E9125}" dt="2020-04-25T12:22:57.537" v="557" actId="1076"/>
          <ac:picMkLst>
            <pc:docMk/>
            <pc:sldMk cId="2776636519" sldId="272"/>
            <ac:picMk id="10" creationId="{943478DC-D0A7-412B-B503-6652A052BE46}"/>
          </ac:picMkLst>
        </pc:picChg>
      </pc:sldChg>
      <pc:sldChg chg="addSp delSp modSp add">
        <pc:chgData name="Lennert Van Riel" userId="27ac45f8-9355-417c-b1c3-a54b54297b64" providerId="ADAL" clId="{566A33B0-BE96-4168-B5A9-1D09D42E9125}" dt="2020-04-25T12:20:38.308" v="552" actId="1076"/>
        <pc:sldMkLst>
          <pc:docMk/>
          <pc:sldMk cId="887156814" sldId="274"/>
        </pc:sldMkLst>
        <pc:spChg chg="add mod">
          <ac:chgData name="Lennert Van Riel" userId="27ac45f8-9355-417c-b1c3-a54b54297b64" providerId="ADAL" clId="{566A33B0-BE96-4168-B5A9-1D09D42E9125}" dt="2020-04-25T12:20:24.618" v="547" actId="478"/>
          <ac:spMkLst>
            <pc:docMk/>
            <pc:sldMk cId="887156814" sldId="274"/>
            <ac:spMk id="5" creationId="{DAE3819C-0D72-4D57-AECB-E85325AA522B}"/>
          </ac:spMkLst>
        </pc:spChg>
        <pc:picChg chg="del">
          <ac:chgData name="Lennert Van Riel" userId="27ac45f8-9355-417c-b1c3-a54b54297b64" providerId="ADAL" clId="{566A33B0-BE96-4168-B5A9-1D09D42E9125}" dt="2020-04-25T12:20:24.618" v="547" actId="478"/>
          <ac:picMkLst>
            <pc:docMk/>
            <pc:sldMk cId="887156814" sldId="274"/>
            <ac:picMk id="3" creationId="{D3344469-2F02-4E73-B02C-F000091513F3}"/>
          </ac:picMkLst>
        </pc:picChg>
        <pc:picChg chg="add mod">
          <ac:chgData name="Lennert Van Riel" userId="27ac45f8-9355-417c-b1c3-a54b54297b64" providerId="ADAL" clId="{566A33B0-BE96-4168-B5A9-1D09D42E9125}" dt="2020-04-25T12:20:38.308" v="552" actId="1076"/>
          <ac:picMkLst>
            <pc:docMk/>
            <pc:sldMk cId="887156814" sldId="274"/>
            <ac:picMk id="6" creationId="{7525E7B7-3704-4F61-A582-3F2395DD140D}"/>
          </ac:picMkLst>
        </pc:picChg>
      </pc:sldChg>
      <pc:sldChg chg="add">
        <pc:chgData name="Lennert Van Riel" userId="27ac45f8-9355-417c-b1c3-a54b54297b64" providerId="ADAL" clId="{566A33B0-BE96-4168-B5A9-1D09D42E9125}" dt="2020-04-25T12:22:49.546" v="553"/>
        <pc:sldMkLst>
          <pc:docMk/>
          <pc:sldMk cId="1009948346" sldId="275"/>
        </pc:sldMkLst>
      </pc:sldChg>
      <pc:sldChg chg="modNotesTx">
        <pc:chgData name="Lennert Van Riel" userId="27ac45f8-9355-417c-b1c3-a54b54297b64" providerId="ADAL" clId="{566A33B0-BE96-4168-B5A9-1D09D42E9125}" dt="2020-04-25T13:41:48.255" v="1295" actId="20577"/>
        <pc:sldMkLst>
          <pc:docMk/>
          <pc:sldMk cId="649984006" sldId="276"/>
        </pc:sldMkLst>
      </pc:sldChg>
      <pc:sldChg chg="addSp delSp modSp add">
        <pc:chgData name="Lennert Van Riel" userId="27ac45f8-9355-417c-b1c3-a54b54297b64" providerId="ADAL" clId="{566A33B0-BE96-4168-B5A9-1D09D42E9125}" dt="2020-04-25T12:24:33.823" v="563" actId="1076"/>
        <pc:sldMkLst>
          <pc:docMk/>
          <pc:sldMk cId="3126295124" sldId="277"/>
        </pc:sldMkLst>
        <pc:spChg chg="add mod">
          <ac:chgData name="Lennert Van Riel" userId="27ac45f8-9355-417c-b1c3-a54b54297b64" providerId="ADAL" clId="{566A33B0-BE96-4168-B5A9-1D09D42E9125}" dt="2020-04-25T12:24:29.175" v="561" actId="478"/>
          <ac:spMkLst>
            <pc:docMk/>
            <pc:sldMk cId="3126295124" sldId="277"/>
            <ac:spMk id="4" creationId="{74C30668-0130-4A98-9707-018EC6D5C53A}"/>
          </ac:spMkLst>
        </pc:spChg>
        <pc:picChg chg="del">
          <ac:chgData name="Lennert Van Riel" userId="27ac45f8-9355-417c-b1c3-a54b54297b64" providerId="ADAL" clId="{566A33B0-BE96-4168-B5A9-1D09D42E9125}" dt="2020-04-25T12:24:29.175" v="561" actId="478"/>
          <ac:picMkLst>
            <pc:docMk/>
            <pc:sldMk cId="3126295124" sldId="277"/>
            <ac:picMk id="5" creationId="{543E6D7F-27DE-4DB0-9012-BB4852E31BE6}"/>
          </ac:picMkLst>
        </pc:picChg>
        <pc:picChg chg="add mod">
          <ac:chgData name="Lennert Van Riel" userId="27ac45f8-9355-417c-b1c3-a54b54297b64" providerId="ADAL" clId="{566A33B0-BE96-4168-B5A9-1D09D42E9125}" dt="2020-04-25T12:24:33.823" v="563" actId="1076"/>
          <ac:picMkLst>
            <pc:docMk/>
            <pc:sldMk cId="3126295124" sldId="277"/>
            <ac:picMk id="6" creationId="{8CE4B39E-8D71-44E1-BCFA-073C6EFC5277}"/>
          </ac:picMkLst>
        </pc:picChg>
        <pc:picChg chg="del">
          <ac:chgData name="Lennert Van Riel" userId="27ac45f8-9355-417c-b1c3-a54b54297b64" providerId="ADAL" clId="{566A33B0-BE96-4168-B5A9-1D09D42E9125}" dt="2020-04-25T12:24:27.825" v="560" actId="478"/>
          <ac:picMkLst>
            <pc:docMk/>
            <pc:sldMk cId="3126295124" sldId="277"/>
            <ac:picMk id="7" creationId="{80BC03FD-B146-46FC-A0EE-F07593EF0A53}"/>
          </ac:picMkLst>
        </pc:picChg>
        <pc:picChg chg="del">
          <ac:chgData name="Lennert Van Riel" userId="27ac45f8-9355-417c-b1c3-a54b54297b64" providerId="ADAL" clId="{566A33B0-BE96-4168-B5A9-1D09D42E9125}" dt="2020-04-25T12:24:23.406" v="559" actId="478"/>
          <ac:picMkLst>
            <pc:docMk/>
            <pc:sldMk cId="3126295124" sldId="277"/>
            <ac:picMk id="9" creationId="{F4667CFE-0CC4-47A0-8ACB-47F5B6A0AB1B}"/>
          </ac:picMkLst>
        </pc:picChg>
      </pc:sldChg>
      <pc:sldChg chg="addSp delSp modSp">
        <pc:chgData name="Lennert Van Riel" userId="27ac45f8-9355-417c-b1c3-a54b54297b64" providerId="ADAL" clId="{566A33B0-BE96-4168-B5A9-1D09D42E9125}" dt="2020-04-25T12:51:47.199" v="888" actId="21"/>
        <pc:sldMkLst>
          <pc:docMk/>
          <pc:sldMk cId="1726845942" sldId="278"/>
        </pc:sldMkLst>
        <pc:picChg chg="add del">
          <ac:chgData name="Lennert Van Riel" userId="27ac45f8-9355-417c-b1c3-a54b54297b64" providerId="ADAL" clId="{566A33B0-BE96-4168-B5A9-1D09D42E9125}" dt="2020-04-25T12:51:20.911" v="882" actId="21"/>
          <ac:picMkLst>
            <pc:docMk/>
            <pc:sldMk cId="1726845942" sldId="278"/>
            <ac:picMk id="4" creationId="{12CFBF9A-A12C-4EC5-BB60-C2B7785962FE}"/>
          </ac:picMkLst>
        </pc:picChg>
        <pc:picChg chg="add del">
          <ac:chgData name="Lennert Van Riel" userId="27ac45f8-9355-417c-b1c3-a54b54297b64" providerId="ADAL" clId="{566A33B0-BE96-4168-B5A9-1D09D42E9125}" dt="2020-04-25T12:51:47.199" v="888" actId="21"/>
          <ac:picMkLst>
            <pc:docMk/>
            <pc:sldMk cId="1726845942" sldId="278"/>
            <ac:picMk id="5" creationId="{883416FF-A3C3-43E0-B724-F91B9FD54BA1}"/>
          </ac:picMkLst>
        </pc:picChg>
        <pc:picChg chg="add del mod">
          <ac:chgData name="Lennert Van Riel" userId="27ac45f8-9355-417c-b1c3-a54b54297b64" providerId="ADAL" clId="{566A33B0-BE96-4168-B5A9-1D09D42E9125}" dt="2020-04-25T12:51:33.793" v="885" actId="21"/>
          <ac:picMkLst>
            <pc:docMk/>
            <pc:sldMk cId="1726845942" sldId="278"/>
            <ac:picMk id="6" creationId="{9070236B-6AD0-4406-A7FF-BF6747D4BD9E}"/>
          </ac:picMkLst>
        </pc:picChg>
      </pc:sldChg>
      <pc:sldChg chg="add del">
        <pc:chgData name="Lennert Van Riel" userId="27ac45f8-9355-417c-b1c3-a54b54297b64" providerId="ADAL" clId="{566A33B0-BE96-4168-B5A9-1D09D42E9125}" dt="2020-04-25T12:29:00.181" v="571"/>
        <pc:sldMkLst>
          <pc:docMk/>
          <pc:sldMk cId="2964092286" sldId="279"/>
        </pc:sldMkLst>
      </pc:sldChg>
      <pc:sldChg chg="addSp delSp modSp add">
        <pc:chgData name="Lennert Van Riel" userId="27ac45f8-9355-417c-b1c3-a54b54297b64" providerId="ADAL" clId="{566A33B0-BE96-4168-B5A9-1D09D42E9125}" dt="2020-04-25T12:51:28.816" v="884" actId="1076"/>
        <pc:sldMkLst>
          <pc:docMk/>
          <pc:sldMk cId="616243988" sldId="282"/>
        </pc:sldMkLst>
        <pc:picChg chg="add mod">
          <ac:chgData name="Lennert Van Riel" userId="27ac45f8-9355-417c-b1c3-a54b54297b64" providerId="ADAL" clId="{566A33B0-BE96-4168-B5A9-1D09D42E9125}" dt="2020-04-25T12:51:28.816" v="884" actId="1076"/>
          <ac:picMkLst>
            <pc:docMk/>
            <pc:sldMk cId="616243988" sldId="282"/>
            <ac:picMk id="5" creationId="{2250E125-597F-4455-A4AC-483F92F99C3E}"/>
          </ac:picMkLst>
        </pc:picChg>
        <pc:picChg chg="del">
          <ac:chgData name="Lennert Van Riel" userId="27ac45f8-9355-417c-b1c3-a54b54297b64" providerId="ADAL" clId="{566A33B0-BE96-4168-B5A9-1D09D42E9125}" dt="2020-04-25T12:51:14.658" v="881" actId="478"/>
          <ac:picMkLst>
            <pc:docMk/>
            <pc:sldMk cId="616243988" sldId="282"/>
            <ac:picMk id="6" creationId="{8CE4B39E-8D71-44E1-BCFA-073C6EFC5277}"/>
          </ac:picMkLst>
        </pc:picChg>
      </pc:sldChg>
      <pc:sldChg chg="addSp delSp modSp add">
        <pc:chgData name="Lennert Van Riel" userId="27ac45f8-9355-417c-b1c3-a54b54297b64" providerId="ADAL" clId="{566A33B0-BE96-4168-B5A9-1D09D42E9125}" dt="2020-04-25T12:51:41.754" v="887" actId="1076"/>
        <pc:sldMkLst>
          <pc:docMk/>
          <pc:sldMk cId="3065692597" sldId="283"/>
        </pc:sldMkLst>
        <pc:picChg chg="add mod">
          <ac:chgData name="Lennert Van Riel" userId="27ac45f8-9355-417c-b1c3-a54b54297b64" providerId="ADAL" clId="{566A33B0-BE96-4168-B5A9-1D09D42E9125}" dt="2020-04-25T12:51:41.754" v="887" actId="1076"/>
          <ac:picMkLst>
            <pc:docMk/>
            <pc:sldMk cId="3065692597" sldId="283"/>
            <ac:picMk id="5" creationId="{B228617E-F82E-4FC2-923A-58EDA57C37BD}"/>
          </ac:picMkLst>
        </pc:picChg>
        <pc:picChg chg="del">
          <ac:chgData name="Lennert Van Riel" userId="27ac45f8-9355-417c-b1c3-a54b54297b64" providerId="ADAL" clId="{566A33B0-BE96-4168-B5A9-1D09D42E9125}" dt="2020-04-25T12:51:13.772" v="880" actId="478"/>
          <ac:picMkLst>
            <pc:docMk/>
            <pc:sldMk cId="3065692597" sldId="283"/>
            <ac:picMk id="6" creationId="{8CE4B39E-8D71-44E1-BCFA-073C6EFC5277}"/>
          </ac:picMkLst>
        </pc:picChg>
      </pc:sldChg>
      <pc:sldChg chg="addSp delSp modSp add">
        <pc:chgData name="Lennert Van Riel" userId="27ac45f8-9355-417c-b1c3-a54b54297b64" providerId="ADAL" clId="{566A33B0-BE96-4168-B5A9-1D09D42E9125}" dt="2020-04-25T12:52:04.222" v="892" actId="1076"/>
        <pc:sldMkLst>
          <pc:docMk/>
          <pc:sldMk cId="1778125481" sldId="284"/>
        </pc:sldMkLst>
        <pc:picChg chg="add mod">
          <ac:chgData name="Lennert Van Riel" userId="27ac45f8-9355-417c-b1c3-a54b54297b64" providerId="ADAL" clId="{566A33B0-BE96-4168-B5A9-1D09D42E9125}" dt="2020-04-25T12:52:04.222" v="892" actId="1076"/>
          <ac:picMkLst>
            <pc:docMk/>
            <pc:sldMk cId="1778125481" sldId="284"/>
            <ac:picMk id="5" creationId="{B7E85C45-3D47-4D79-86F3-58A8B529BFFE}"/>
          </ac:picMkLst>
        </pc:picChg>
        <pc:picChg chg="del">
          <ac:chgData name="Lennert Van Riel" userId="27ac45f8-9355-417c-b1c3-a54b54297b64" providerId="ADAL" clId="{566A33B0-BE96-4168-B5A9-1D09D42E9125}" dt="2020-04-25T12:51:12.761" v="879" actId="478"/>
          <ac:picMkLst>
            <pc:docMk/>
            <pc:sldMk cId="1778125481" sldId="284"/>
            <ac:picMk id="6" creationId="{8CE4B39E-8D71-44E1-BCFA-073C6EFC5277}"/>
          </ac:picMkLst>
        </pc:picChg>
      </pc:sldChg>
      <pc:sldChg chg="modNotesTx">
        <pc:chgData name="Lennert Van Riel" userId="27ac45f8-9355-417c-b1c3-a54b54297b64" providerId="ADAL" clId="{566A33B0-BE96-4168-B5A9-1D09D42E9125}" dt="2020-04-25T13:41:51.432" v="1298" actId="20577"/>
        <pc:sldMkLst>
          <pc:docMk/>
          <pc:sldMk cId="3553285224" sldId="285"/>
        </pc:sldMkLst>
      </pc:sldChg>
      <pc:sldChg chg="modSp add del">
        <pc:chgData name="Lennert Van Riel" userId="27ac45f8-9355-417c-b1c3-a54b54297b64" providerId="ADAL" clId="{566A33B0-BE96-4168-B5A9-1D09D42E9125}" dt="2020-04-25T13:16:18.590" v="928" actId="2696"/>
        <pc:sldMkLst>
          <pc:docMk/>
          <pc:sldMk cId="964737800" sldId="286"/>
        </pc:sldMkLst>
        <pc:picChg chg="mod">
          <ac:chgData name="Lennert Van Riel" userId="27ac45f8-9355-417c-b1c3-a54b54297b64" providerId="ADAL" clId="{566A33B0-BE96-4168-B5A9-1D09D42E9125}" dt="2020-04-25T13:16:06.376" v="927" actId="14100"/>
          <ac:picMkLst>
            <pc:docMk/>
            <pc:sldMk cId="964737800" sldId="286"/>
            <ac:picMk id="3" creationId="{D3344469-2F02-4E73-B02C-F000091513F3}"/>
          </ac:picMkLst>
        </pc:picChg>
      </pc:sldChg>
      <pc:sldChg chg="addSp delSp modSp modNotesTx">
        <pc:chgData name="Lennert Van Riel" userId="27ac45f8-9355-417c-b1c3-a54b54297b64" providerId="ADAL" clId="{566A33B0-BE96-4168-B5A9-1D09D42E9125}" dt="2020-04-25T13:44:22.863" v="1371" actId="20577"/>
        <pc:sldMkLst>
          <pc:docMk/>
          <pc:sldMk cId="2497098482" sldId="286"/>
        </pc:sldMkLst>
        <pc:picChg chg="add del mod">
          <ac:chgData name="Lennert Van Riel" userId="27ac45f8-9355-417c-b1c3-a54b54297b64" providerId="ADAL" clId="{566A33B0-BE96-4168-B5A9-1D09D42E9125}" dt="2020-04-25T13:32:27.074" v="1103"/>
          <ac:picMkLst>
            <pc:docMk/>
            <pc:sldMk cId="2497098482" sldId="286"/>
            <ac:picMk id="6" creationId="{28E6D8A7-784A-4E82-A771-97B003D78CC7}"/>
          </ac:picMkLst>
        </pc:picChg>
        <pc:picChg chg="add del mod">
          <ac:chgData name="Lennert Van Riel" userId="27ac45f8-9355-417c-b1c3-a54b54297b64" providerId="ADAL" clId="{566A33B0-BE96-4168-B5A9-1D09D42E9125}" dt="2020-04-25T13:32:41.819" v="1105"/>
          <ac:picMkLst>
            <pc:docMk/>
            <pc:sldMk cId="2497098482" sldId="286"/>
            <ac:picMk id="8" creationId="{030617FA-E147-461B-A504-A14D12E25073}"/>
          </ac:picMkLst>
        </pc:picChg>
        <pc:picChg chg="add mod">
          <ac:chgData name="Lennert Van Riel" userId="27ac45f8-9355-417c-b1c3-a54b54297b64" providerId="ADAL" clId="{566A33B0-BE96-4168-B5A9-1D09D42E9125}" dt="2020-04-25T13:33:33.903" v="1108" actId="1076"/>
          <ac:picMkLst>
            <pc:docMk/>
            <pc:sldMk cId="2497098482" sldId="286"/>
            <ac:picMk id="9" creationId="{9B75D567-DC7C-4C6F-9DB5-8EA39FC347E9}"/>
          </ac:picMkLst>
        </pc:picChg>
      </pc:sldChg>
      <pc:sldChg chg="add">
        <pc:chgData name="Lennert Van Riel" userId="27ac45f8-9355-417c-b1c3-a54b54297b64" providerId="ADAL" clId="{566A33B0-BE96-4168-B5A9-1D09D42E9125}" dt="2020-04-25T13:38:03.409" v="1281"/>
        <pc:sldMkLst>
          <pc:docMk/>
          <pc:sldMk cId="581610683" sldId="287"/>
        </pc:sldMkLst>
      </pc:sldChg>
      <pc:sldChg chg="add">
        <pc:chgData name="Lennert Van Riel" userId="27ac45f8-9355-417c-b1c3-a54b54297b64" providerId="ADAL" clId="{566A33B0-BE96-4168-B5A9-1D09D42E9125}" dt="2020-04-25T13:38:55.450" v="1282"/>
        <pc:sldMkLst>
          <pc:docMk/>
          <pc:sldMk cId="4000992435" sldId="289"/>
        </pc:sldMkLst>
      </pc:sldChg>
    </pc:docChg>
  </pc:docChgLst>
  <pc:docChgLst>
    <pc:chgData name="Schutyser Quinten [student]" userId="S::s100922@ap.be::0c74c2ac-bd19-4d5c-a1de-346afbcce335" providerId="AD" clId="Web-{565C87E4-DD91-47FA-B2FD-97B2A76A326D}"/>
    <pc:docChg chg="modSld">
      <pc:chgData name="Schutyser Quinten [student]" userId="S::s100922@ap.be::0c74c2ac-bd19-4d5c-a1de-346afbcce335" providerId="AD" clId="Web-{565C87E4-DD91-47FA-B2FD-97B2A76A326D}" dt="2020-04-25T13:25:35.892" v="153" actId="1076"/>
      <pc:docMkLst>
        <pc:docMk/>
      </pc:docMkLst>
      <pc:sldChg chg="modSp">
        <pc:chgData name="Schutyser Quinten [student]" userId="S::s100922@ap.be::0c74c2ac-bd19-4d5c-a1de-346afbcce335" providerId="AD" clId="Web-{565C87E4-DD91-47FA-B2FD-97B2A76A326D}" dt="2020-04-25T13:25:00.626" v="147" actId="20577"/>
        <pc:sldMkLst>
          <pc:docMk/>
          <pc:sldMk cId="1133107757" sldId="265"/>
        </pc:sldMkLst>
        <pc:spChg chg="mod">
          <ac:chgData name="Schutyser Quinten [student]" userId="S::s100922@ap.be::0c74c2ac-bd19-4d5c-a1de-346afbcce335" providerId="AD" clId="Web-{565C87E4-DD91-47FA-B2FD-97B2A76A326D}" dt="2020-04-25T13:25:00.626" v="147" actId="20577"/>
          <ac:spMkLst>
            <pc:docMk/>
            <pc:sldMk cId="1133107757" sldId="265"/>
            <ac:spMk id="3" creationId="{8CF294CE-8E50-4B6F-9F18-8E13079880A9}"/>
          </ac:spMkLst>
        </pc:spChg>
      </pc:sldChg>
      <pc:sldChg chg="addSp modSp">
        <pc:chgData name="Schutyser Quinten [student]" userId="S::s100922@ap.be::0c74c2ac-bd19-4d5c-a1de-346afbcce335" providerId="AD" clId="Web-{565C87E4-DD91-47FA-B2FD-97B2A76A326D}" dt="2020-04-25T13:25:35.892" v="153" actId="1076"/>
        <pc:sldMkLst>
          <pc:docMk/>
          <pc:sldMk cId="2437975642" sldId="268"/>
        </pc:sldMkLst>
        <pc:spChg chg="mod">
          <ac:chgData name="Schutyser Quinten [student]" userId="S::s100922@ap.be::0c74c2ac-bd19-4d5c-a1de-346afbcce335" providerId="AD" clId="Web-{565C87E4-DD91-47FA-B2FD-97B2A76A326D}" dt="2020-04-25T13:21:18.669" v="134" actId="20577"/>
          <ac:spMkLst>
            <pc:docMk/>
            <pc:sldMk cId="2437975642" sldId="268"/>
            <ac:spMk id="3" creationId="{4E28166D-FF24-4AD2-9618-A5F76E204CC4}"/>
          </ac:spMkLst>
        </pc:spChg>
        <pc:picChg chg="mod">
          <ac:chgData name="Schutyser Quinten [student]" userId="S::s100922@ap.be::0c74c2ac-bd19-4d5c-a1de-346afbcce335" providerId="AD" clId="Web-{565C87E4-DD91-47FA-B2FD-97B2A76A326D}" dt="2020-04-25T13:25:35.892" v="153" actId="1076"/>
          <ac:picMkLst>
            <pc:docMk/>
            <pc:sldMk cId="2437975642" sldId="268"/>
            <ac:picMk id="4" creationId="{872D292C-8CBA-491D-808E-57164F648F82}"/>
          </ac:picMkLst>
        </pc:picChg>
        <pc:picChg chg="add mod">
          <ac:chgData name="Schutyser Quinten [student]" userId="S::s100922@ap.be::0c74c2ac-bd19-4d5c-a1de-346afbcce335" providerId="AD" clId="Web-{565C87E4-DD91-47FA-B2FD-97B2A76A326D}" dt="2020-04-25T13:23:33.515" v="138" actId="1076"/>
          <ac:picMkLst>
            <pc:docMk/>
            <pc:sldMk cId="2437975642" sldId="268"/>
            <ac:picMk id="6" creationId="{3C02F5C4-D9BF-4BE5-BF02-6DFF3110B6C6}"/>
          </ac:picMkLst>
        </pc:picChg>
      </pc:sldChg>
    </pc:docChg>
  </pc:docChgLst>
  <pc:docChgLst>
    <pc:chgData name="Baeten Tom [student]" userId="29956288-4689-457d-833b-8f507f8add96" providerId="ADAL" clId="{0EC7E070-6780-40EE-822B-D4A96EFBB5E7}"/>
    <pc:docChg chg="undo custSel addSld delSld modSld sldOrd">
      <pc:chgData name="Baeten Tom [student]" userId="29956288-4689-457d-833b-8f507f8add96" providerId="ADAL" clId="{0EC7E070-6780-40EE-822B-D4A96EFBB5E7}" dt="2020-04-25T13:44:56.342" v="1168" actId="20577"/>
      <pc:docMkLst>
        <pc:docMk/>
      </pc:docMkLst>
      <pc:sldChg chg="modSp">
        <pc:chgData name="Baeten Tom [student]" userId="29956288-4689-457d-833b-8f507f8add96" providerId="ADAL" clId="{0EC7E070-6780-40EE-822B-D4A96EFBB5E7}" dt="2020-04-25T12:02:38.231" v="16" actId="403"/>
        <pc:sldMkLst>
          <pc:docMk/>
          <pc:sldMk cId="3351439039" sldId="256"/>
        </pc:sldMkLst>
        <pc:spChg chg="mod">
          <ac:chgData name="Baeten Tom [student]" userId="29956288-4689-457d-833b-8f507f8add96" providerId="ADAL" clId="{0EC7E070-6780-40EE-822B-D4A96EFBB5E7}" dt="2020-04-25T12:02:38.231" v="16" actId="403"/>
          <ac:spMkLst>
            <pc:docMk/>
            <pc:sldMk cId="3351439039" sldId="256"/>
            <ac:spMk id="3" creationId="{00000000-0000-0000-0000-000000000000}"/>
          </ac:spMkLst>
        </pc:spChg>
      </pc:sldChg>
      <pc:sldChg chg="ord modNotesTx">
        <pc:chgData name="Baeten Tom [student]" userId="29956288-4689-457d-833b-8f507f8add96" providerId="ADAL" clId="{0EC7E070-6780-40EE-822B-D4A96EFBB5E7}" dt="2020-04-25T13:43:38.295" v="1111" actId="20577"/>
        <pc:sldMkLst>
          <pc:docMk/>
          <pc:sldMk cId="1644370147" sldId="257"/>
        </pc:sldMkLst>
      </pc:sldChg>
      <pc:sldChg chg="addSp delSp modSp">
        <pc:chgData name="Baeten Tom [student]" userId="29956288-4689-457d-833b-8f507f8add96" providerId="ADAL" clId="{0EC7E070-6780-40EE-822B-D4A96EFBB5E7}" dt="2020-04-25T12:23:58.081" v="102"/>
        <pc:sldMkLst>
          <pc:docMk/>
          <pc:sldMk cId="3869241535" sldId="258"/>
        </pc:sldMkLst>
        <pc:spChg chg="mod">
          <ac:chgData name="Baeten Tom [student]" userId="29956288-4689-457d-833b-8f507f8add96" providerId="ADAL" clId="{0EC7E070-6780-40EE-822B-D4A96EFBB5E7}" dt="2020-04-25T12:23:46.326" v="101" actId="20577"/>
          <ac:spMkLst>
            <pc:docMk/>
            <pc:sldMk cId="3869241535" sldId="258"/>
            <ac:spMk id="2" creationId="{47DCE4B9-0B80-487B-81E6-83BD34002BF9}"/>
          </ac:spMkLst>
        </pc:spChg>
        <pc:spChg chg="del">
          <ac:chgData name="Baeten Tom [student]" userId="29956288-4689-457d-833b-8f507f8add96" providerId="ADAL" clId="{0EC7E070-6780-40EE-822B-D4A96EFBB5E7}" dt="2020-04-25T12:23:58.081" v="102"/>
          <ac:spMkLst>
            <pc:docMk/>
            <pc:sldMk cId="3869241535" sldId="258"/>
            <ac:spMk id="3" creationId="{ACABB640-B14C-4DF8-B565-6CCB14DB0E3D}"/>
          </ac:spMkLst>
        </pc:spChg>
        <pc:picChg chg="add mod">
          <ac:chgData name="Baeten Tom [student]" userId="29956288-4689-457d-833b-8f507f8add96" providerId="ADAL" clId="{0EC7E070-6780-40EE-822B-D4A96EFBB5E7}" dt="2020-04-25T12:23:58.081" v="102"/>
          <ac:picMkLst>
            <pc:docMk/>
            <pc:sldMk cId="3869241535" sldId="258"/>
            <ac:picMk id="4" creationId="{A55B97F4-4B9E-463A-A117-3D294894A15D}"/>
          </ac:picMkLst>
        </pc:picChg>
      </pc:sldChg>
      <pc:sldChg chg="modSp">
        <pc:chgData name="Baeten Tom [student]" userId="29956288-4689-457d-833b-8f507f8add96" providerId="ADAL" clId="{0EC7E070-6780-40EE-822B-D4A96EFBB5E7}" dt="2020-04-25T12:38:51.458" v="409" actId="1076"/>
        <pc:sldMkLst>
          <pc:docMk/>
          <pc:sldMk cId="3861869108" sldId="259"/>
        </pc:sldMkLst>
        <pc:picChg chg="mod">
          <ac:chgData name="Baeten Tom [student]" userId="29956288-4689-457d-833b-8f507f8add96" providerId="ADAL" clId="{0EC7E070-6780-40EE-822B-D4A96EFBB5E7}" dt="2020-04-25T12:38:51.458" v="409" actId="1076"/>
          <ac:picMkLst>
            <pc:docMk/>
            <pc:sldMk cId="3861869108" sldId="259"/>
            <ac:picMk id="5" creationId="{B62E7BA5-4173-43E1-9A80-B4BAD2C53E79}"/>
          </ac:picMkLst>
        </pc:picChg>
      </pc:sldChg>
      <pc:sldChg chg="addSp delSp modSp modNotesTx">
        <pc:chgData name="Baeten Tom [student]" userId="29956288-4689-457d-833b-8f507f8add96" providerId="ADAL" clId="{0EC7E070-6780-40EE-822B-D4A96EFBB5E7}" dt="2020-04-25T13:42:45.890" v="1064" actId="20577"/>
        <pc:sldMkLst>
          <pc:docMk/>
          <pc:sldMk cId="1396271180" sldId="260"/>
        </pc:sldMkLst>
        <pc:spChg chg="del">
          <ac:chgData name="Baeten Tom [student]" userId="29956288-4689-457d-833b-8f507f8add96" providerId="ADAL" clId="{0EC7E070-6780-40EE-822B-D4A96EFBB5E7}" dt="2020-04-25T12:06:56.096" v="17" actId="931"/>
          <ac:spMkLst>
            <pc:docMk/>
            <pc:sldMk cId="1396271180" sldId="260"/>
            <ac:spMk id="3" creationId="{7D94AE7B-A55A-4407-B71E-95B2448E5E8E}"/>
          </ac:spMkLst>
        </pc:spChg>
        <pc:picChg chg="add mod">
          <ac:chgData name="Baeten Tom [student]" userId="29956288-4689-457d-833b-8f507f8add96" providerId="ADAL" clId="{0EC7E070-6780-40EE-822B-D4A96EFBB5E7}" dt="2020-04-25T12:16:44.095" v="93" actId="14861"/>
          <ac:picMkLst>
            <pc:docMk/>
            <pc:sldMk cId="1396271180" sldId="260"/>
            <ac:picMk id="5" creationId="{543E6D7F-27DE-4DB0-9012-BB4852E31BE6}"/>
          </ac:picMkLst>
        </pc:picChg>
        <pc:picChg chg="add del mod">
          <ac:chgData name="Baeten Tom [student]" userId="29956288-4689-457d-833b-8f507f8add96" providerId="ADAL" clId="{0EC7E070-6780-40EE-822B-D4A96EFBB5E7}" dt="2020-04-25T12:09:25.622" v="73" actId="478"/>
          <ac:picMkLst>
            <pc:docMk/>
            <pc:sldMk cId="1396271180" sldId="260"/>
            <ac:picMk id="7" creationId="{80BC03FD-B146-46FC-A0EE-F07593EF0A53}"/>
          </ac:picMkLst>
        </pc:picChg>
        <pc:picChg chg="add del mod">
          <ac:chgData name="Baeten Tom [student]" userId="29956288-4689-457d-833b-8f507f8add96" providerId="ADAL" clId="{0EC7E070-6780-40EE-822B-D4A96EFBB5E7}" dt="2020-04-25T12:09:24.703" v="72" actId="478"/>
          <ac:picMkLst>
            <pc:docMk/>
            <pc:sldMk cId="1396271180" sldId="260"/>
            <ac:picMk id="9" creationId="{F4667CFE-0CC4-47A0-8ACB-47F5B6A0AB1B}"/>
          </ac:picMkLst>
        </pc:picChg>
      </pc:sldChg>
      <pc:sldChg chg="modSp ord modNotesTx">
        <pc:chgData name="Baeten Tom [student]" userId="29956288-4689-457d-833b-8f507f8add96" providerId="ADAL" clId="{0EC7E070-6780-40EE-822B-D4A96EFBB5E7}" dt="2020-04-25T13:44:27.044" v="1151" actId="20577"/>
        <pc:sldMkLst>
          <pc:docMk/>
          <pc:sldMk cId="2084040210" sldId="262"/>
        </pc:sldMkLst>
        <pc:spChg chg="mod">
          <ac:chgData name="Baeten Tom [student]" userId="29956288-4689-457d-833b-8f507f8add96" providerId="ADAL" clId="{0EC7E070-6780-40EE-822B-D4A96EFBB5E7}" dt="2020-04-25T13:38:33.124" v="1038" actId="20577"/>
          <ac:spMkLst>
            <pc:docMk/>
            <pc:sldMk cId="2084040210" sldId="262"/>
            <ac:spMk id="3" creationId="{4C4DB2E0-425B-49E3-A344-59664DE972ED}"/>
          </ac:spMkLst>
        </pc:spChg>
        <pc:picChg chg="mod">
          <ac:chgData name="Baeten Tom [student]" userId="29956288-4689-457d-833b-8f507f8add96" providerId="ADAL" clId="{0EC7E070-6780-40EE-822B-D4A96EFBB5E7}" dt="2020-04-25T13:34:01.459" v="907" actId="1076"/>
          <ac:picMkLst>
            <pc:docMk/>
            <pc:sldMk cId="2084040210" sldId="262"/>
            <ac:picMk id="6" creationId="{35135C77-29D6-41CC-9CE9-D605ABDCDD2D}"/>
          </ac:picMkLst>
        </pc:picChg>
      </pc:sldChg>
      <pc:sldChg chg="modSp modNotesTx">
        <pc:chgData name="Baeten Tom [student]" userId="29956288-4689-457d-833b-8f507f8add96" providerId="ADAL" clId="{0EC7E070-6780-40EE-822B-D4A96EFBB5E7}" dt="2020-04-25T13:44:44.034" v="1158" actId="20577"/>
        <pc:sldMkLst>
          <pc:docMk/>
          <pc:sldMk cId="2943285275" sldId="263"/>
        </pc:sldMkLst>
        <pc:spChg chg="mod">
          <ac:chgData name="Baeten Tom [student]" userId="29956288-4689-457d-833b-8f507f8add96" providerId="ADAL" clId="{0EC7E070-6780-40EE-822B-D4A96EFBB5E7}" dt="2020-04-25T13:39:01.085" v="1042" actId="2710"/>
          <ac:spMkLst>
            <pc:docMk/>
            <pc:sldMk cId="2943285275" sldId="263"/>
            <ac:spMk id="3" creationId="{61BF5628-C8AF-48CA-8829-DFF6F218E461}"/>
          </ac:spMkLst>
        </pc:spChg>
      </pc:sldChg>
      <pc:sldChg chg="addSp modSp modNotesTx">
        <pc:chgData name="Baeten Tom [student]" userId="29956288-4689-457d-833b-8f507f8add96" providerId="ADAL" clId="{0EC7E070-6780-40EE-822B-D4A96EFBB5E7}" dt="2020-04-25T13:43:43.090" v="1114" actId="20577"/>
        <pc:sldMkLst>
          <pc:docMk/>
          <pc:sldMk cId="63842852" sldId="264"/>
        </pc:sldMkLst>
        <pc:spChg chg="mod">
          <ac:chgData name="Baeten Tom [student]" userId="29956288-4689-457d-833b-8f507f8add96" providerId="ADAL" clId="{0EC7E070-6780-40EE-822B-D4A96EFBB5E7}" dt="2020-04-25T13:22:38.663" v="789" actId="20577"/>
          <ac:spMkLst>
            <pc:docMk/>
            <pc:sldMk cId="63842852" sldId="264"/>
            <ac:spMk id="3" creationId="{5FAE0602-F9D6-4E8E-85BC-0CC5E53849D3}"/>
          </ac:spMkLst>
        </pc:spChg>
        <pc:picChg chg="add mod">
          <ac:chgData name="Baeten Tom [student]" userId="29956288-4689-457d-833b-8f507f8add96" providerId="ADAL" clId="{0EC7E070-6780-40EE-822B-D4A96EFBB5E7}" dt="2020-04-25T13:22:48.036" v="793" actId="1076"/>
          <ac:picMkLst>
            <pc:docMk/>
            <pc:sldMk cId="63842852" sldId="264"/>
            <ac:picMk id="4" creationId="{74AF64D0-A1E1-43CE-AB1A-4183BDC83CA7}"/>
          </ac:picMkLst>
        </pc:picChg>
      </pc:sldChg>
      <pc:sldChg chg="modSp modNotesTx">
        <pc:chgData name="Baeten Tom [student]" userId="29956288-4689-457d-833b-8f507f8add96" providerId="ADAL" clId="{0EC7E070-6780-40EE-822B-D4A96EFBB5E7}" dt="2020-04-25T13:43:46.958" v="1119" actId="20577"/>
        <pc:sldMkLst>
          <pc:docMk/>
          <pc:sldMk cId="1133107757" sldId="265"/>
        </pc:sldMkLst>
        <pc:spChg chg="mod">
          <ac:chgData name="Baeten Tom [student]" userId="29956288-4689-457d-833b-8f507f8add96" providerId="ADAL" clId="{0EC7E070-6780-40EE-822B-D4A96EFBB5E7}" dt="2020-04-25T13:25:01.183" v="800" actId="20577"/>
          <ac:spMkLst>
            <pc:docMk/>
            <pc:sldMk cId="1133107757" sldId="265"/>
            <ac:spMk id="3" creationId="{8CF294CE-8E50-4B6F-9F18-8E13079880A9}"/>
          </ac:spMkLst>
        </pc:spChg>
      </pc:sldChg>
      <pc:sldChg chg="modNotesTx">
        <pc:chgData name="Baeten Tom [student]" userId="29956288-4689-457d-833b-8f507f8add96" providerId="ADAL" clId="{0EC7E070-6780-40EE-822B-D4A96EFBB5E7}" dt="2020-04-25T13:43:50.801" v="1125" actId="20577"/>
        <pc:sldMkLst>
          <pc:docMk/>
          <pc:sldMk cId="4243787054" sldId="266"/>
        </pc:sldMkLst>
      </pc:sldChg>
      <pc:sldChg chg="modNotesTx">
        <pc:chgData name="Baeten Tom [student]" userId="29956288-4689-457d-833b-8f507f8add96" providerId="ADAL" clId="{0EC7E070-6780-40EE-822B-D4A96EFBB5E7}" dt="2020-04-25T13:43:55.418" v="1137" actId="20577"/>
        <pc:sldMkLst>
          <pc:docMk/>
          <pc:sldMk cId="1263093727" sldId="267"/>
        </pc:sldMkLst>
      </pc:sldChg>
      <pc:sldChg chg="modSp">
        <pc:chgData name="Baeten Tom [student]" userId="29956288-4689-457d-833b-8f507f8add96" providerId="ADAL" clId="{0EC7E070-6780-40EE-822B-D4A96EFBB5E7}" dt="2020-04-25T13:24:20.900" v="797" actId="20577"/>
        <pc:sldMkLst>
          <pc:docMk/>
          <pc:sldMk cId="2223425776" sldId="269"/>
        </pc:sldMkLst>
        <pc:spChg chg="mod">
          <ac:chgData name="Baeten Tom [student]" userId="29956288-4689-457d-833b-8f507f8add96" providerId="ADAL" clId="{0EC7E070-6780-40EE-822B-D4A96EFBB5E7}" dt="2020-04-25T13:24:20.900" v="797" actId="20577"/>
          <ac:spMkLst>
            <pc:docMk/>
            <pc:sldMk cId="2223425776" sldId="269"/>
            <ac:spMk id="3" creationId="{AE9AF2C4-B795-4836-B382-9EC5F3CB839E}"/>
          </ac:spMkLst>
        </pc:spChg>
      </pc:sldChg>
      <pc:sldChg chg="delSp add">
        <pc:chgData name="Baeten Tom [student]" userId="29956288-4689-457d-833b-8f507f8add96" providerId="ADAL" clId="{0EC7E070-6780-40EE-822B-D4A96EFBB5E7}" dt="2020-04-25T12:09:26.918" v="74" actId="478"/>
        <pc:sldMkLst>
          <pc:docMk/>
          <pc:sldMk cId="214000663" sldId="270"/>
        </pc:sldMkLst>
        <pc:picChg chg="del">
          <ac:chgData name="Baeten Tom [student]" userId="29956288-4689-457d-833b-8f507f8add96" providerId="ADAL" clId="{0EC7E070-6780-40EE-822B-D4A96EFBB5E7}" dt="2020-04-25T12:09:26.918" v="74" actId="478"/>
          <ac:picMkLst>
            <pc:docMk/>
            <pc:sldMk cId="214000663" sldId="270"/>
            <ac:picMk id="9" creationId="{F4667CFE-0CC4-47A0-8ACB-47F5B6A0AB1B}"/>
          </ac:picMkLst>
        </pc:picChg>
      </pc:sldChg>
      <pc:sldChg chg="addSp delSp modSp add del">
        <pc:chgData name="Baeten Tom [student]" userId="29956288-4689-457d-833b-8f507f8add96" providerId="ADAL" clId="{0EC7E070-6780-40EE-822B-D4A96EFBB5E7}" dt="2020-04-25T12:08:47.517" v="54"/>
        <pc:sldMkLst>
          <pc:docMk/>
          <pc:sldMk cId="1291187102" sldId="270"/>
        </pc:sldMkLst>
        <pc:spChg chg="add del mod">
          <ac:chgData name="Baeten Tom [student]" userId="29956288-4689-457d-833b-8f507f8add96" providerId="ADAL" clId="{0EC7E070-6780-40EE-822B-D4A96EFBB5E7}" dt="2020-04-25T12:08:43.827" v="47" actId="478"/>
          <ac:spMkLst>
            <pc:docMk/>
            <pc:sldMk cId="1291187102" sldId="270"/>
            <ac:spMk id="4" creationId="{43E29A79-99F5-4C3E-A752-625D736611DB}"/>
          </ac:spMkLst>
        </pc:spChg>
        <pc:picChg chg="add del">
          <ac:chgData name="Baeten Tom [student]" userId="29956288-4689-457d-833b-8f507f8add96" providerId="ADAL" clId="{0EC7E070-6780-40EE-822B-D4A96EFBB5E7}" dt="2020-04-25T12:08:43.827" v="47" actId="478"/>
          <ac:picMkLst>
            <pc:docMk/>
            <pc:sldMk cId="1291187102" sldId="270"/>
            <ac:picMk id="5" creationId="{543E6D7F-27DE-4DB0-9012-BB4852E31BE6}"/>
          </ac:picMkLst>
        </pc:picChg>
        <pc:picChg chg="mod">
          <ac:chgData name="Baeten Tom [student]" userId="29956288-4689-457d-833b-8f507f8add96" providerId="ADAL" clId="{0EC7E070-6780-40EE-822B-D4A96EFBB5E7}" dt="2020-04-25T12:08:42.606" v="45" actId="1076"/>
          <ac:picMkLst>
            <pc:docMk/>
            <pc:sldMk cId="1291187102" sldId="270"/>
            <ac:picMk id="7" creationId="{80BC03FD-B146-46FC-A0EE-F07593EF0A53}"/>
          </ac:picMkLst>
        </pc:picChg>
        <pc:picChg chg="add del">
          <ac:chgData name="Baeten Tom [student]" userId="29956288-4689-457d-833b-8f507f8add96" providerId="ADAL" clId="{0EC7E070-6780-40EE-822B-D4A96EFBB5E7}" dt="2020-04-25T12:08:43.347" v="46" actId="478"/>
          <ac:picMkLst>
            <pc:docMk/>
            <pc:sldMk cId="1291187102" sldId="270"/>
            <ac:picMk id="9" creationId="{F4667CFE-0CC4-47A0-8ACB-47F5B6A0AB1B}"/>
          </ac:picMkLst>
        </pc:picChg>
      </pc:sldChg>
      <pc:sldChg chg="add">
        <pc:chgData name="Baeten Tom [student]" userId="29956288-4689-457d-833b-8f507f8add96" providerId="ADAL" clId="{0EC7E070-6780-40EE-822B-D4A96EFBB5E7}" dt="2020-04-25T12:09:21.055" v="71"/>
        <pc:sldMkLst>
          <pc:docMk/>
          <pc:sldMk cId="1652171360" sldId="271"/>
        </pc:sldMkLst>
      </pc:sldChg>
      <pc:sldChg chg="addSp delSp modSp add del">
        <pc:chgData name="Baeten Tom [student]" userId="29956288-4689-457d-833b-8f507f8add96" providerId="ADAL" clId="{0EC7E070-6780-40EE-822B-D4A96EFBB5E7}" dt="2020-04-25T12:08:46.890" v="53"/>
        <pc:sldMkLst>
          <pc:docMk/>
          <pc:sldMk cId="2348657631" sldId="271"/>
        </pc:sldMkLst>
        <pc:spChg chg="add del mod">
          <ac:chgData name="Baeten Tom [student]" userId="29956288-4689-457d-833b-8f507f8add96" providerId="ADAL" clId="{0EC7E070-6780-40EE-822B-D4A96EFBB5E7}" dt="2020-04-25T12:08:42.141" v="44" actId="478"/>
          <ac:spMkLst>
            <pc:docMk/>
            <pc:sldMk cId="2348657631" sldId="271"/>
            <ac:spMk id="4" creationId="{CA022303-E910-451E-B200-4DC8B45957EC}"/>
          </ac:spMkLst>
        </pc:spChg>
        <pc:picChg chg="add del">
          <ac:chgData name="Baeten Tom [student]" userId="29956288-4689-457d-833b-8f507f8add96" providerId="ADAL" clId="{0EC7E070-6780-40EE-822B-D4A96EFBB5E7}" dt="2020-04-25T12:08:42.141" v="44" actId="478"/>
          <ac:picMkLst>
            <pc:docMk/>
            <pc:sldMk cId="2348657631" sldId="271"/>
            <ac:picMk id="5" creationId="{543E6D7F-27DE-4DB0-9012-BB4852E31BE6}"/>
          </ac:picMkLst>
        </pc:picChg>
        <pc:picChg chg="add del">
          <ac:chgData name="Baeten Tom [student]" userId="29956288-4689-457d-833b-8f507f8add96" providerId="ADAL" clId="{0EC7E070-6780-40EE-822B-D4A96EFBB5E7}" dt="2020-04-25T12:08:41.459" v="43" actId="478"/>
          <ac:picMkLst>
            <pc:docMk/>
            <pc:sldMk cId="2348657631" sldId="271"/>
            <ac:picMk id="7" creationId="{80BC03FD-B146-46FC-A0EE-F07593EF0A53}"/>
          </ac:picMkLst>
        </pc:picChg>
        <pc:picChg chg="mod">
          <ac:chgData name="Baeten Tom [student]" userId="29956288-4689-457d-833b-8f507f8add96" providerId="ADAL" clId="{0EC7E070-6780-40EE-822B-D4A96EFBB5E7}" dt="2020-04-25T12:08:40.718" v="42" actId="1076"/>
          <ac:picMkLst>
            <pc:docMk/>
            <pc:sldMk cId="2348657631" sldId="271"/>
            <ac:picMk id="9" creationId="{F4667CFE-0CC4-47A0-8ACB-47F5B6A0AB1B}"/>
          </ac:picMkLst>
        </pc:picChg>
      </pc:sldChg>
      <pc:sldChg chg="addSp delSp modSp add modNotesTx">
        <pc:chgData name="Baeten Tom [student]" userId="29956288-4689-457d-833b-8f507f8add96" providerId="ADAL" clId="{0EC7E070-6780-40EE-822B-D4A96EFBB5E7}" dt="2020-04-25T13:43:25.305" v="1094" actId="20577"/>
        <pc:sldMkLst>
          <pc:docMk/>
          <pc:sldMk cId="2776636519" sldId="272"/>
        </pc:sldMkLst>
        <pc:spChg chg="add mod">
          <ac:chgData name="Baeten Tom [student]" userId="29956288-4689-457d-833b-8f507f8add96" providerId="ADAL" clId="{0EC7E070-6780-40EE-822B-D4A96EFBB5E7}" dt="2020-04-25T12:11:14.069" v="79" actId="478"/>
          <ac:spMkLst>
            <pc:docMk/>
            <pc:sldMk cId="2776636519" sldId="272"/>
            <ac:spMk id="4" creationId="{950EE315-8139-48FD-97D8-3FF586D25E09}"/>
          </ac:spMkLst>
        </pc:spChg>
        <pc:spChg chg="del">
          <ac:chgData name="Baeten Tom [student]" userId="29956288-4689-457d-833b-8f507f8add96" providerId="ADAL" clId="{0EC7E070-6780-40EE-822B-D4A96EFBB5E7}" dt="2020-04-25T12:39:34.908" v="410" actId="478"/>
          <ac:spMkLst>
            <pc:docMk/>
            <pc:sldMk cId="2776636519" sldId="272"/>
            <ac:spMk id="8" creationId="{0C43231E-9024-4CEE-9CBE-F0593EBF0FB6}"/>
          </ac:spMkLst>
        </pc:spChg>
        <pc:picChg chg="del">
          <ac:chgData name="Baeten Tom [student]" userId="29956288-4689-457d-833b-8f507f8add96" providerId="ADAL" clId="{0EC7E070-6780-40EE-822B-D4A96EFBB5E7}" dt="2020-04-25T12:11:14.069" v="79" actId="478"/>
          <ac:picMkLst>
            <pc:docMk/>
            <pc:sldMk cId="2776636519" sldId="272"/>
            <ac:picMk id="5" creationId="{543E6D7F-27DE-4DB0-9012-BB4852E31BE6}"/>
          </ac:picMkLst>
        </pc:picChg>
        <pc:picChg chg="del">
          <ac:chgData name="Baeten Tom [student]" userId="29956288-4689-457d-833b-8f507f8add96" providerId="ADAL" clId="{0EC7E070-6780-40EE-822B-D4A96EFBB5E7}" dt="2020-04-25T12:11:13.336" v="78" actId="478"/>
          <ac:picMkLst>
            <pc:docMk/>
            <pc:sldMk cId="2776636519" sldId="272"/>
            <ac:picMk id="7" creationId="{80BC03FD-B146-46FC-A0EE-F07593EF0A53}"/>
          </ac:picMkLst>
        </pc:picChg>
        <pc:picChg chg="del">
          <ac:chgData name="Baeten Tom [student]" userId="29956288-4689-457d-833b-8f507f8add96" providerId="ADAL" clId="{0EC7E070-6780-40EE-822B-D4A96EFBB5E7}" dt="2020-04-25T12:11:12.696" v="77" actId="478"/>
          <ac:picMkLst>
            <pc:docMk/>
            <pc:sldMk cId="2776636519" sldId="272"/>
            <ac:picMk id="9" creationId="{F4667CFE-0CC4-47A0-8ACB-47F5B6A0AB1B}"/>
          </ac:picMkLst>
        </pc:picChg>
      </pc:sldChg>
      <pc:sldChg chg="addSp delSp modSp add modNotesTx">
        <pc:chgData name="Baeten Tom [student]" userId="29956288-4689-457d-833b-8f507f8add96" providerId="ADAL" clId="{0EC7E070-6780-40EE-822B-D4A96EFBB5E7}" dt="2020-04-25T13:42:37.301" v="1057" actId="20577"/>
        <pc:sldMkLst>
          <pc:docMk/>
          <pc:sldMk cId="940444275" sldId="273"/>
        </pc:sldMkLst>
        <pc:spChg chg="del">
          <ac:chgData name="Baeten Tom [student]" userId="29956288-4689-457d-833b-8f507f8add96" providerId="ADAL" clId="{0EC7E070-6780-40EE-822B-D4A96EFBB5E7}" dt="2020-04-25T12:12:08.847" v="82" actId="478"/>
          <ac:spMkLst>
            <pc:docMk/>
            <pc:sldMk cId="940444275" sldId="273"/>
            <ac:spMk id="3" creationId="{A9372ABC-8251-49B4-929C-01DEBFA92F63}"/>
          </ac:spMkLst>
        </pc:spChg>
        <pc:picChg chg="add mod">
          <ac:chgData name="Baeten Tom [student]" userId="29956288-4689-457d-833b-8f507f8add96" providerId="ADAL" clId="{0EC7E070-6780-40EE-822B-D4A96EFBB5E7}" dt="2020-04-25T12:14:24.292" v="91" actId="14861"/>
          <ac:picMkLst>
            <pc:docMk/>
            <pc:sldMk cId="940444275" sldId="273"/>
            <ac:picMk id="4" creationId="{A267608E-4C56-4AAE-889B-1FBABC873224}"/>
          </ac:picMkLst>
        </pc:picChg>
        <pc:picChg chg="add mod">
          <ac:chgData name="Baeten Tom [student]" userId="29956288-4689-457d-833b-8f507f8add96" providerId="ADAL" clId="{0EC7E070-6780-40EE-822B-D4A96EFBB5E7}" dt="2020-04-25T12:13:15.001" v="88" actId="1076"/>
          <ac:picMkLst>
            <pc:docMk/>
            <pc:sldMk cId="940444275" sldId="273"/>
            <ac:picMk id="1026" creationId="{8289DE3A-F46C-4601-AC3F-EAFB14643725}"/>
          </ac:picMkLst>
        </pc:picChg>
      </pc:sldChg>
      <pc:sldChg chg="delSp modNotesTx">
        <pc:chgData name="Baeten Tom [student]" userId="29956288-4689-457d-833b-8f507f8add96" providerId="ADAL" clId="{0EC7E070-6780-40EE-822B-D4A96EFBB5E7}" dt="2020-04-25T13:43:34.444" v="1106" actId="20577"/>
        <pc:sldMkLst>
          <pc:docMk/>
          <pc:sldMk cId="887156814" sldId="274"/>
        </pc:sldMkLst>
        <pc:spChg chg="del">
          <ac:chgData name="Baeten Tom [student]" userId="29956288-4689-457d-833b-8f507f8add96" providerId="ADAL" clId="{0EC7E070-6780-40EE-822B-D4A96EFBB5E7}" dt="2020-04-25T12:39:55.261" v="411" actId="478"/>
          <ac:spMkLst>
            <pc:docMk/>
            <pc:sldMk cId="887156814" sldId="274"/>
            <ac:spMk id="5" creationId="{DAE3819C-0D72-4D57-AECB-E85325AA522B}"/>
          </ac:spMkLst>
        </pc:spChg>
      </pc:sldChg>
      <pc:sldChg chg="modNotesTx">
        <pc:chgData name="Baeten Tom [student]" userId="29956288-4689-457d-833b-8f507f8add96" providerId="ADAL" clId="{0EC7E070-6780-40EE-822B-D4A96EFBB5E7}" dt="2020-04-25T13:43:31.812" v="1101" actId="20577"/>
        <pc:sldMkLst>
          <pc:docMk/>
          <pc:sldMk cId="1009948346" sldId="275"/>
        </pc:sldMkLst>
      </pc:sldChg>
      <pc:sldChg chg="addSp delSp modSp add">
        <pc:chgData name="Baeten Tom [student]" userId="29956288-4689-457d-833b-8f507f8add96" providerId="ADAL" clId="{0EC7E070-6780-40EE-822B-D4A96EFBB5E7}" dt="2020-04-25T12:31:57.112" v="302" actId="1036"/>
        <pc:sldMkLst>
          <pc:docMk/>
          <pc:sldMk cId="649984006" sldId="276"/>
        </pc:sldMkLst>
        <pc:spChg chg="del">
          <ac:chgData name="Baeten Tom [student]" userId="29956288-4689-457d-833b-8f507f8add96" providerId="ADAL" clId="{0EC7E070-6780-40EE-822B-D4A96EFBB5E7}" dt="2020-04-25T12:25:40.941" v="105" actId="478"/>
          <ac:spMkLst>
            <pc:docMk/>
            <pc:sldMk cId="649984006" sldId="276"/>
            <ac:spMk id="3" creationId="{ACABB640-B14C-4DF8-B565-6CCB14DB0E3D}"/>
          </ac:spMkLst>
        </pc:spChg>
        <pc:spChg chg="add del mod">
          <ac:chgData name="Baeten Tom [student]" userId="29956288-4689-457d-833b-8f507f8add96" providerId="ADAL" clId="{0EC7E070-6780-40EE-822B-D4A96EFBB5E7}" dt="2020-04-25T12:25:44.131" v="106" actId="478"/>
          <ac:spMkLst>
            <pc:docMk/>
            <pc:sldMk cId="649984006" sldId="276"/>
            <ac:spMk id="4" creationId="{3C48EE05-7128-406D-A57B-1880C5FEF0FD}"/>
          </ac:spMkLst>
        </pc:spChg>
        <pc:spChg chg="add mod">
          <ac:chgData name="Baeten Tom [student]" userId="29956288-4689-457d-833b-8f507f8add96" providerId="ADAL" clId="{0EC7E070-6780-40EE-822B-D4A96EFBB5E7}" dt="2020-04-25T12:30:48.693" v="244" actId="1038"/>
          <ac:spMkLst>
            <pc:docMk/>
            <pc:sldMk cId="649984006" sldId="276"/>
            <ac:spMk id="5" creationId="{2850DFE1-934A-485A-9C18-CC91C5CD43ED}"/>
          </ac:spMkLst>
        </pc:spChg>
        <pc:spChg chg="add mod">
          <ac:chgData name="Baeten Tom [student]" userId="29956288-4689-457d-833b-8f507f8add96" providerId="ADAL" clId="{0EC7E070-6780-40EE-822B-D4A96EFBB5E7}" dt="2020-04-25T12:30:48.693" v="244" actId="1038"/>
          <ac:spMkLst>
            <pc:docMk/>
            <pc:sldMk cId="649984006" sldId="276"/>
            <ac:spMk id="6" creationId="{3A26DA39-92F4-423A-BEE0-5C2EA5959252}"/>
          </ac:spMkLst>
        </pc:spChg>
        <pc:spChg chg="add mod">
          <ac:chgData name="Baeten Tom [student]" userId="29956288-4689-457d-833b-8f507f8add96" providerId="ADAL" clId="{0EC7E070-6780-40EE-822B-D4A96EFBB5E7}" dt="2020-04-25T12:30:48.693" v="244" actId="1038"/>
          <ac:spMkLst>
            <pc:docMk/>
            <pc:sldMk cId="649984006" sldId="276"/>
            <ac:spMk id="7" creationId="{7C4BA37E-B6E0-4FDE-91EA-D351803A24C8}"/>
          </ac:spMkLst>
        </pc:spChg>
        <pc:spChg chg="add mod">
          <ac:chgData name="Baeten Tom [student]" userId="29956288-4689-457d-833b-8f507f8add96" providerId="ADAL" clId="{0EC7E070-6780-40EE-822B-D4A96EFBB5E7}" dt="2020-04-25T12:30:48.693" v="244" actId="1038"/>
          <ac:spMkLst>
            <pc:docMk/>
            <pc:sldMk cId="649984006" sldId="276"/>
            <ac:spMk id="8" creationId="{139A051E-1FAB-4BF1-A82F-D5476D889D70}"/>
          </ac:spMkLst>
        </pc:spChg>
        <pc:spChg chg="add mod">
          <ac:chgData name="Baeten Tom [student]" userId="29956288-4689-457d-833b-8f507f8add96" providerId="ADAL" clId="{0EC7E070-6780-40EE-822B-D4A96EFBB5E7}" dt="2020-04-25T12:31:50.279" v="289" actId="1036"/>
          <ac:spMkLst>
            <pc:docMk/>
            <pc:sldMk cId="649984006" sldId="276"/>
            <ac:spMk id="9" creationId="{9CE1913B-FA24-4424-809C-67D0FB916F0C}"/>
          </ac:spMkLst>
        </pc:spChg>
        <pc:spChg chg="add mod">
          <ac:chgData name="Baeten Tom [student]" userId="29956288-4689-457d-833b-8f507f8add96" providerId="ADAL" clId="{0EC7E070-6780-40EE-822B-D4A96EFBB5E7}" dt="2020-04-25T12:31:50.279" v="289" actId="1036"/>
          <ac:spMkLst>
            <pc:docMk/>
            <pc:sldMk cId="649984006" sldId="276"/>
            <ac:spMk id="10" creationId="{86742AE2-F66C-45B7-8327-BC6079701C1D}"/>
          </ac:spMkLst>
        </pc:spChg>
        <pc:spChg chg="add mod">
          <ac:chgData name="Baeten Tom [student]" userId="29956288-4689-457d-833b-8f507f8add96" providerId="ADAL" clId="{0EC7E070-6780-40EE-822B-D4A96EFBB5E7}" dt="2020-04-25T12:31:57.112" v="302" actId="1036"/>
          <ac:spMkLst>
            <pc:docMk/>
            <pc:sldMk cId="649984006" sldId="276"/>
            <ac:spMk id="11" creationId="{957977E1-3C5B-4B3A-8255-4074BE799768}"/>
          </ac:spMkLst>
        </pc:spChg>
        <pc:spChg chg="add mod">
          <ac:chgData name="Baeten Tom [student]" userId="29956288-4689-457d-833b-8f507f8add96" providerId="ADAL" clId="{0EC7E070-6780-40EE-822B-D4A96EFBB5E7}" dt="2020-04-25T12:31:50.279" v="289" actId="1036"/>
          <ac:spMkLst>
            <pc:docMk/>
            <pc:sldMk cId="649984006" sldId="276"/>
            <ac:spMk id="12" creationId="{84D7FE02-7BC7-47D7-A30B-78AEAA69359F}"/>
          </ac:spMkLst>
        </pc:spChg>
        <pc:spChg chg="add mod">
          <ac:chgData name="Baeten Tom [student]" userId="29956288-4689-457d-833b-8f507f8add96" providerId="ADAL" clId="{0EC7E070-6780-40EE-822B-D4A96EFBB5E7}" dt="2020-04-25T12:31:50.279" v="289" actId="1036"/>
          <ac:spMkLst>
            <pc:docMk/>
            <pc:sldMk cId="649984006" sldId="276"/>
            <ac:spMk id="13" creationId="{8590F005-933C-43D6-82B9-69F94EFEAE8B}"/>
          </ac:spMkLst>
        </pc:spChg>
      </pc:sldChg>
      <pc:sldChg chg="modNotesTx">
        <pc:chgData name="Baeten Tom [student]" userId="29956288-4689-457d-833b-8f507f8add96" providerId="ADAL" clId="{0EC7E070-6780-40EE-822B-D4A96EFBB5E7}" dt="2020-04-25T13:43:05.300" v="1067" actId="20577"/>
        <pc:sldMkLst>
          <pc:docMk/>
          <pc:sldMk cId="3126295124" sldId="277"/>
        </pc:sldMkLst>
      </pc:sldChg>
      <pc:sldChg chg="modSp add del">
        <pc:chgData name="Baeten Tom [student]" userId="29956288-4689-457d-833b-8f507f8add96" providerId="ADAL" clId="{0EC7E070-6780-40EE-822B-D4A96EFBB5E7}" dt="2020-04-25T13:00:15.480" v="576" actId="2696"/>
        <pc:sldMkLst>
          <pc:docMk/>
          <pc:sldMk cId="1726845942" sldId="278"/>
        </pc:sldMkLst>
        <pc:picChg chg="mod">
          <ac:chgData name="Baeten Tom [student]" userId="29956288-4689-457d-833b-8f507f8add96" providerId="ADAL" clId="{0EC7E070-6780-40EE-822B-D4A96EFBB5E7}" dt="2020-04-25T12:49:23.579" v="463" actId="1076"/>
          <ac:picMkLst>
            <pc:docMk/>
            <pc:sldMk cId="1726845942" sldId="278"/>
            <ac:picMk id="4" creationId="{12CFBF9A-A12C-4EC5-BB60-C2B7785962FE}"/>
          </ac:picMkLst>
        </pc:picChg>
        <pc:picChg chg="mod">
          <ac:chgData name="Baeten Tom [student]" userId="29956288-4689-457d-833b-8f507f8add96" providerId="ADAL" clId="{0EC7E070-6780-40EE-822B-D4A96EFBB5E7}" dt="2020-04-25T12:50:42.922" v="467" actId="1076"/>
          <ac:picMkLst>
            <pc:docMk/>
            <pc:sldMk cId="1726845942" sldId="278"/>
            <ac:picMk id="5" creationId="{883416FF-A3C3-43E0-B724-F91B9FD54BA1}"/>
          </ac:picMkLst>
        </pc:picChg>
        <pc:picChg chg="mod">
          <ac:chgData name="Baeten Tom [student]" userId="29956288-4689-457d-833b-8f507f8add96" providerId="ADAL" clId="{0EC7E070-6780-40EE-822B-D4A96EFBB5E7}" dt="2020-04-25T12:50:36.131" v="466" actId="1076"/>
          <ac:picMkLst>
            <pc:docMk/>
            <pc:sldMk cId="1726845942" sldId="278"/>
            <ac:picMk id="6" creationId="{9070236B-6AD0-4406-A7FF-BF6747D4BD9E}"/>
          </ac:picMkLst>
        </pc:picChg>
      </pc:sldChg>
      <pc:sldChg chg="addSp delSp modSp add modNotesTx">
        <pc:chgData name="Baeten Tom [student]" userId="29956288-4689-457d-833b-8f507f8add96" providerId="ADAL" clId="{0EC7E070-6780-40EE-822B-D4A96EFBB5E7}" dt="2020-04-25T13:41:57.253" v="1050" actId="20577"/>
        <pc:sldMkLst>
          <pc:docMk/>
          <pc:sldMk cId="2510281681" sldId="279"/>
        </pc:sldMkLst>
        <pc:spChg chg="add del mod">
          <ac:chgData name="Baeten Tom [student]" userId="29956288-4689-457d-833b-8f507f8add96" providerId="ADAL" clId="{0EC7E070-6780-40EE-822B-D4A96EFBB5E7}" dt="2020-04-25T12:34:56.851" v="314" actId="478"/>
          <ac:spMkLst>
            <pc:docMk/>
            <pc:sldMk cId="2510281681" sldId="279"/>
            <ac:spMk id="3" creationId="{4886EB07-531A-4F23-A52D-BED5F7036843}"/>
          </ac:spMkLst>
        </pc:spChg>
        <pc:spChg chg="add mod">
          <ac:chgData name="Baeten Tom [student]" userId="29956288-4689-457d-833b-8f507f8add96" providerId="ADAL" clId="{0EC7E070-6780-40EE-822B-D4A96EFBB5E7}" dt="2020-04-25T12:38:19.353" v="405" actId="1076"/>
          <ac:spMkLst>
            <pc:docMk/>
            <pc:sldMk cId="2510281681" sldId="279"/>
            <ac:spMk id="4" creationId="{7F183D87-C174-48E5-9865-1BC2B7FFF796}"/>
          </ac:spMkLst>
        </pc:spChg>
        <pc:spChg chg="mod">
          <ac:chgData name="Baeten Tom [student]" userId="29956288-4689-457d-833b-8f507f8add96" providerId="ADAL" clId="{0EC7E070-6780-40EE-822B-D4A96EFBB5E7}" dt="2020-04-25T12:33:18.509" v="305" actId="17032"/>
          <ac:spMkLst>
            <pc:docMk/>
            <pc:sldMk cId="2510281681" sldId="279"/>
            <ac:spMk id="5" creationId="{2850DFE1-934A-485A-9C18-CC91C5CD43ED}"/>
          </ac:spMkLst>
        </pc:spChg>
        <pc:spChg chg="mod">
          <ac:chgData name="Baeten Tom [student]" userId="29956288-4689-457d-833b-8f507f8add96" providerId="ADAL" clId="{0EC7E070-6780-40EE-822B-D4A96EFBB5E7}" dt="2020-04-25T12:33:18.509" v="305" actId="17032"/>
          <ac:spMkLst>
            <pc:docMk/>
            <pc:sldMk cId="2510281681" sldId="279"/>
            <ac:spMk id="6" creationId="{3A26DA39-92F4-423A-BEE0-5C2EA5959252}"/>
          </ac:spMkLst>
        </pc:spChg>
        <pc:spChg chg="mod">
          <ac:chgData name="Baeten Tom [student]" userId="29956288-4689-457d-833b-8f507f8add96" providerId="ADAL" clId="{0EC7E070-6780-40EE-822B-D4A96EFBB5E7}" dt="2020-04-25T12:33:18.509" v="305" actId="17032"/>
          <ac:spMkLst>
            <pc:docMk/>
            <pc:sldMk cId="2510281681" sldId="279"/>
            <ac:spMk id="7" creationId="{7C4BA37E-B6E0-4FDE-91EA-D351803A24C8}"/>
          </ac:spMkLst>
        </pc:spChg>
        <pc:spChg chg="mod">
          <ac:chgData name="Baeten Tom [student]" userId="29956288-4689-457d-833b-8f507f8add96" providerId="ADAL" clId="{0EC7E070-6780-40EE-822B-D4A96EFBB5E7}" dt="2020-04-25T12:33:23.126" v="306" actId="17032"/>
          <ac:spMkLst>
            <pc:docMk/>
            <pc:sldMk cId="2510281681" sldId="279"/>
            <ac:spMk id="9" creationId="{9CE1913B-FA24-4424-809C-67D0FB916F0C}"/>
          </ac:spMkLst>
        </pc:spChg>
        <pc:spChg chg="mod">
          <ac:chgData name="Baeten Tom [student]" userId="29956288-4689-457d-833b-8f507f8add96" providerId="ADAL" clId="{0EC7E070-6780-40EE-822B-D4A96EFBB5E7}" dt="2020-04-25T12:33:30.211" v="307" actId="17032"/>
          <ac:spMkLst>
            <pc:docMk/>
            <pc:sldMk cId="2510281681" sldId="279"/>
            <ac:spMk id="10" creationId="{86742AE2-F66C-45B7-8327-BC6079701C1D}"/>
          </ac:spMkLst>
        </pc:spChg>
        <pc:spChg chg="mod">
          <ac:chgData name="Baeten Tom [student]" userId="29956288-4689-457d-833b-8f507f8add96" providerId="ADAL" clId="{0EC7E070-6780-40EE-822B-D4A96EFBB5E7}" dt="2020-04-25T12:33:30.211" v="307" actId="17032"/>
          <ac:spMkLst>
            <pc:docMk/>
            <pc:sldMk cId="2510281681" sldId="279"/>
            <ac:spMk id="11" creationId="{957977E1-3C5B-4B3A-8255-4074BE799768}"/>
          </ac:spMkLst>
        </pc:spChg>
        <pc:spChg chg="mod">
          <ac:chgData name="Baeten Tom [student]" userId="29956288-4689-457d-833b-8f507f8add96" providerId="ADAL" clId="{0EC7E070-6780-40EE-822B-D4A96EFBB5E7}" dt="2020-04-25T12:33:30.211" v="307" actId="17032"/>
          <ac:spMkLst>
            <pc:docMk/>
            <pc:sldMk cId="2510281681" sldId="279"/>
            <ac:spMk id="12" creationId="{84D7FE02-7BC7-47D7-A30B-78AEAA69359F}"/>
          </ac:spMkLst>
        </pc:spChg>
        <pc:spChg chg="mod">
          <ac:chgData name="Baeten Tom [student]" userId="29956288-4689-457d-833b-8f507f8add96" providerId="ADAL" clId="{0EC7E070-6780-40EE-822B-D4A96EFBB5E7}" dt="2020-04-25T12:33:30.211" v="307" actId="17032"/>
          <ac:spMkLst>
            <pc:docMk/>
            <pc:sldMk cId="2510281681" sldId="279"/>
            <ac:spMk id="13" creationId="{8590F005-933C-43D6-82B9-69F94EFEAE8B}"/>
          </ac:spMkLst>
        </pc:spChg>
        <pc:spChg chg="add mod">
          <ac:chgData name="Baeten Tom [student]" userId="29956288-4689-457d-833b-8f507f8add96" providerId="ADAL" clId="{0EC7E070-6780-40EE-822B-D4A96EFBB5E7}" dt="2020-04-25T12:36:12.376" v="353" actId="13822"/>
          <ac:spMkLst>
            <pc:docMk/>
            <pc:sldMk cId="2510281681" sldId="279"/>
            <ac:spMk id="14" creationId="{47708860-FA43-415F-999C-C6EA66EF7A7A}"/>
          </ac:spMkLst>
        </pc:spChg>
        <pc:spChg chg="add mod">
          <ac:chgData name="Baeten Tom [student]" userId="29956288-4689-457d-833b-8f507f8add96" providerId="ADAL" clId="{0EC7E070-6780-40EE-822B-D4A96EFBB5E7}" dt="2020-04-25T12:36:34.312" v="358" actId="1076"/>
          <ac:spMkLst>
            <pc:docMk/>
            <pc:sldMk cId="2510281681" sldId="279"/>
            <ac:spMk id="15" creationId="{80B6554E-7353-49E8-B881-F3B8DDDA0610}"/>
          </ac:spMkLst>
        </pc:spChg>
        <pc:spChg chg="add mod">
          <ac:chgData name="Baeten Tom [student]" userId="29956288-4689-457d-833b-8f507f8add96" providerId="ADAL" clId="{0EC7E070-6780-40EE-822B-D4A96EFBB5E7}" dt="2020-04-25T12:37:12.989" v="393" actId="1076"/>
          <ac:spMkLst>
            <pc:docMk/>
            <pc:sldMk cId="2510281681" sldId="279"/>
            <ac:spMk id="16" creationId="{226C47B0-FF34-4FF0-A556-4B99D76DEDFB}"/>
          </ac:spMkLst>
        </pc:spChg>
      </pc:sldChg>
      <pc:sldChg chg="modSp add del">
        <pc:chgData name="Baeten Tom [student]" userId="29956288-4689-457d-833b-8f507f8add96" providerId="ADAL" clId="{0EC7E070-6780-40EE-822B-D4A96EFBB5E7}" dt="2020-04-25T12:46:05.390" v="444" actId="2696"/>
        <pc:sldMkLst>
          <pc:docMk/>
          <pc:sldMk cId="360899139" sldId="280"/>
        </pc:sldMkLst>
        <pc:spChg chg="mod">
          <ac:chgData name="Baeten Tom [student]" userId="29956288-4689-457d-833b-8f507f8add96" providerId="ADAL" clId="{0EC7E070-6780-40EE-822B-D4A96EFBB5E7}" dt="2020-04-25T12:45:42.109" v="427" actId="20577"/>
          <ac:spMkLst>
            <pc:docMk/>
            <pc:sldMk cId="360899139" sldId="280"/>
            <ac:spMk id="2" creationId="{2C9CD7F7-6827-475E-A267-F041E9C98C2E}"/>
          </ac:spMkLst>
        </pc:spChg>
      </pc:sldChg>
      <pc:sldChg chg="addSp delSp modSp add modNotesTx">
        <pc:chgData name="Baeten Tom [student]" userId="29956288-4689-457d-833b-8f507f8add96" providerId="ADAL" clId="{0EC7E070-6780-40EE-822B-D4A96EFBB5E7}" dt="2020-04-25T13:44:56.342" v="1168" actId="20577"/>
        <pc:sldMkLst>
          <pc:docMk/>
          <pc:sldMk cId="3421151560" sldId="281"/>
        </pc:sldMkLst>
        <pc:spChg chg="mod">
          <ac:chgData name="Baeten Tom [student]" userId="29956288-4689-457d-833b-8f507f8add96" providerId="ADAL" clId="{0EC7E070-6780-40EE-822B-D4A96EFBB5E7}" dt="2020-04-25T12:46:42.176" v="462" actId="403"/>
          <ac:spMkLst>
            <pc:docMk/>
            <pc:sldMk cId="3421151560" sldId="281"/>
            <ac:spMk id="2" creationId="{E35E05AC-5614-4F93-9D44-1B7562568221}"/>
          </ac:spMkLst>
        </pc:spChg>
        <pc:spChg chg="del mod">
          <ac:chgData name="Baeten Tom [student]" userId="29956288-4689-457d-833b-8f507f8add96" providerId="ADAL" clId="{0EC7E070-6780-40EE-822B-D4A96EFBB5E7}" dt="2020-04-25T12:46:29.658" v="455" actId="478"/>
          <ac:spMkLst>
            <pc:docMk/>
            <pc:sldMk cId="3421151560" sldId="281"/>
            <ac:spMk id="3" creationId="{966A72AF-EB60-49DF-A679-25AA67DDD9E4}"/>
          </ac:spMkLst>
        </pc:spChg>
        <pc:spChg chg="add del mod">
          <ac:chgData name="Baeten Tom [student]" userId="29956288-4689-457d-833b-8f507f8add96" providerId="ADAL" clId="{0EC7E070-6780-40EE-822B-D4A96EFBB5E7}" dt="2020-04-25T12:46:32.302" v="456" actId="478"/>
          <ac:spMkLst>
            <pc:docMk/>
            <pc:sldMk cId="3421151560" sldId="281"/>
            <ac:spMk id="5" creationId="{67B7A626-D15D-4A05-A7D0-71EEF804441F}"/>
          </ac:spMkLst>
        </pc:spChg>
      </pc:sldChg>
      <pc:sldChg chg="delSp modNotesTx">
        <pc:chgData name="Baeten Tom [student]" userId="29956288-4689-457d-833b-8f507f8add96" providerId="ADAL" clId="{0EC7E070-6780-40EE-822B-D4A96EFBB5E7}" dt="2020-04-25T13:43:07.915" v="1070" actId="20577"/>
        <pc:sldMkLst>
          <pc:docMk/>
          <pc:sldMk cId="616243988" sldId="282"/>
        </pc:sldMkLst>
        <pc:spChg chg="del">
          <ac:chgData name="Baeten Tom [student]" userId="29956288-4689-457d-833b-8f507f8add96" providerId="ADAL" clId="{0EC7E070-6780-40EE-822B-D4A96EFBB5E7}" dt="2020-04-25T12:52:11.683" v="468" actId="478"/>
          <ac:spMkLst>
            <pc:docMk/>
            <pc:sldMk cId="616243988" sldId="282"/>
            <ac:spMk id="4" creationId="{74C30668-0130-4A98-9707-018EC6D5C53A}"/>
          </ac:spMkLst>
        </pc:spChg>
      </pc:sldChg>
      <pc:sldChg chg="delSp modNotesTx">
        <pc:chgData name="Baeten Tom [student]" userId="29956288-4689-457d-833b-8f507f8add96" providerId="ADAL" clId="{0EC7E070-6780-40EE-822B-D4A96EFBB5E7}" dt="2020-04-25T13:43:11.311" v="1073" actId="20577"/>
        <pc:sldMkLst>
          <pc:docMk/>
          <pc:sldMk cId="3065692597" sldId="283"/>
        </pc:sldMkLst>
        <pc:spChg chg="del">
          <ac:chgData name="Baeten Tom [student]" userId="29956288-4689-457d-833b-8f507f8add96" providerId="ADAL" clId="{0EC7E070-6780-40EE-822B-D4A96EFBB5E7}" dt="2020-04-25T12:52:13.589" v="469" actId="478"/>
          <ac:spMkLst>
            <pc:docMk/>
            <pc:sldMk cId="3065692597" sldId="283"/>
            <ac:spMk id="4" creationId="{74C30668-0130-4A98-9707-018EC6D5C53A}"/>
          </ac:spMkLst>
        </pc:spChg>
      </pc:sldChg>
      <pc:sldChg chg="delSp modNotesTx">
        <pc:chgData name="Baeten Tom [student]" userId="29956288-4689-457d-833b-8f507f8add96" providerId="ADAL" clId="{0EC7E070-6780-40EE-822B-D4A96EFBB5E7}" dt="2020-04-25T13:43:14.282" v="1080" actId="20577"/>
        <pc:sldMkLst>
          <pc:docMk/>
          <pc:sldMk cId="1778125481" sldId="284"/>
        </pc:sldMkLst>
        <pc:spChg chg="del">
          <ac:chgData name="Baeten Tom [student]" userId="29956288-4689-457d-833b-8f507f8add96" providerId="ADAL" clId="{0EC7E070-6780-40EE-822B-D4A96EFBB5E7}" dt="2020-04-25T12:52:15.123" v="470" actId="478"/>
          <ac:spMkLst>
            <pc:docMk/>
            <pc:sldMk cId="1778125481" sldId="284"/>
            <ac:spMk id="4" creationId="{74C30668-0130-4A98-9707-018EC6D5C53A}"/>
          </ac:spMkLst>
        </pc:spChg>
      </pc:sldChg>
      <pc:sldChg chg="addSp modSp add ord">
        <pc:chgData name="Baeten Tom [student]" userId="29956288-4689-457d-833b-8f507f8add96" providerId="ADAL" clId="{0EC7E070-6780-40EE-822B-D4A96EFBB5E7}" dt="2020-04-25T13:01:21.023" v="604" actId="14100"/>
        <pc:sldMkLst>
          <pc:docMk/>
          <pc:sldMk cId="3553285224" sldId="285"/>
        </pc:sldMkLst>
        <pc:spChg chg="mod">
          <ac:chgData name="Baeten Tom [student]" userId="29956288-4689-457d-833b-8f507f8add96" providerId="ADAL" clId="{0EC7E070-6780-40EE-822B-D4A96EFBB5E7}" dt="2020-04-25T12:54:51.621" v="502" actId="1076"/>
          <ac:spMkLst>
            <pc:docMk/>
            <pc:sldMk cId="3553285224" sldId="285"/>
            <ac:spMk id="5" creationId="{2850DFE1-934A-485A-9C18-CC91C5CD43ED}"/>
          </ac:spMkLst>
        </pc:spChg>
        <pc:spChg chg="mod">
          <ac:chgData name="Baeten Tom [student]" userId="29956288-4689-457d-833b-8f507f8add96" providerId="ADAL" clId="{0EC7E070-6780-40EE-822B-D4A96EFBB5E7}" dt="2020-04-25T12:54:59.090" v="505" actId="1076"/>
          <ac:spMkLst>
            <pc:docMk/>
            <pc:sldMk cId="3553285224" sldId="285"/>
            <ac:spMk id="6" creationId="{3A26DA39-92F4-423A-BEE0-5C2EA5959252}"/>
          </ac:spMkLst>
        </pc:spChg>
        <pc:spChg chg="mod">
          <ac:chgData name="Baeten Tom [student]" userId="29956288-4689-457d-833b-8f507f8add96" providerId="ADAL" clId="{0EC7E070-6780-40EE-822B-D4A96EFBB5E7}" dt="2020-04-25T12:55:02.796" v="506" actId="1076"/>
          <ac:spMkLst>
            <pc:docMk/>
            <pc:sldMk cId="3553285224" sldId="285"/>
            <ac:spMk id="7" creationId="{7C4BA37E-B6E0-4FDE-91EA-D351803A24C8}"/>
          </ac:spMkLst>
        </pc:spChg>
        <pc:spChg chg="mod">
          <ac:chgData name="Baeten Tom [student]" userId="29956288-4689-457d-833b-8f507f8add96" providerId="ADAL" clId="{0EC7E070-6780-40EE-822B-D4A96EFBB5E7}" dt="2020-04-25T12:58:32.205" v="528" actId="14100"/>
          <ac:spMkLst>
            <pc:docMk/>
            <pc:sldMk cId="3553285224" sldId="285"/>
            <ac:spMk id="8" creationId="{139A051E-1FAB-4BF1-A82F-D5476D889D70}"/>
          </ac:spMkLst>
        </pc:spChg>
        <pc:spChg chg="mod">
          <ac:chgData name="Baeten Tom [student]" userId="29956288-4689-457d-833b-8f507f8add96" providerId="ADAL" clId="{0EC7E070-6780-40EE-822B-D4A96EFBB5E7}" dt="2020-04-25T12:59:00.912" v="529" actId="1076"/>
          <ac:spMkLst>
            <pc:docMk/>
            <pc:sldMk cId="3553285224" sldId="285"/>
            <ac:spMk id="9" creationId="{9CE1913B-FA24-4424-809C-67D0FB916F0C}"/>
          </ac:spMkLst>
        </pc:spChg>
        <pc:spChg chg="mod">
          <ac:chgData name="Baeten Tom [student]" userId="29956288-4689-457d-833b-8f507f8add96" providerId="ADAL" clId="{0EC7E070-6780-40EE-822B-D4A96EFBB5E7}" dt="2020-04-25T12:59:11.688" v="535" actId="1076"/>
          <ac:spMkLst>
            <pc:docMk/>
            <pc:sldMk cId="3553285224" sldId="285"/>
            <ac:spMk id="10" creationId="{86742AE2-F66C-45B7-8327-BC6079701C1D}"/>
          </ac:spMkLst>
        </pc:spChg>
        <pc:spChg chg="mod">
          <ac:chgData name="Baeten Tom [student]" userId="29956288-4689-457d-833b-8f507f8add96" providerId="ADAL" clId="{0EC7E070-6780-40EE-822B-D4A96EFBB5E7}" dt="2020-04-25T12:59:35.628" v="575" actId="20577"/>
          <ac:spMkLst>
            <pc:docMk/>
            <pc:sldMk cId="3553285224" sldId="285"/>
            <ac:spMk id="11" creationId="{957977E1-3C5B-4B3A-8255-4074BE799768}"/>
          </ac:spMkLst>
        </pc:spChg>
        <pc:spChg chg="mod">
          <ac:chgData name="Baeten Tom [student]" userId="29956288-4689-457d-833b-8f507f8add96" providerId="ADAL" clId="{0EC7E070-6780-40EE-822B-D4A96EFBB5E7}" dt="2020-04-25T12:59:24.087" v="548" actId="1076"/>
          <ac:spMkLst>
            <pc:docMk/>
            <pc:sldMk cId="3553285224" sldId="285"/>
            <ac:spMk id="12" creationId="{84D7FE02-7BC7-47D7-A30B-78AEAA69359F}"/>
          </ac:spMkLst>
        </pc:spChg>
        <pc:spChg chg="mod">
          <ac:chgData name="Baeten Tom [student]" userId="29956288-4689-457d-833b-8f507f8add96" providerId="ADAL" clId="{0EC7E070-6780-40EE-822B-D4A96EFBB5E7}" dt="2020-04-25T12:59:16.486" v="546" actId="20577"/>
          <ac:spMkLst>
            <pc:docMk/>
            <pc:sldMk cId="3553285224" sldId="285"/>
            <ac:spMk id="13" creationId="{8590F005-933C-43D6-82B9-69F94EFEAE8B}"/>
          </ac:spMkLst>
        </pc:spChg>
        <pc:spChg chg="add mod">
          <ac:chgData name="Baeten Tom [student]" userId="29956288-4689-457d-833b-8f507f8add96" providerId="ADAL" clId="{0EC7E070-6780-40EE-822B-D4A96EFBB5E7}" dt="2020-04-25T12:55:07.710" v="508" actId="1076"/>
          <ac:spMkLst>
            <pc:docMk/>
            <pc:sldMk cId="3553285224" sldId="285"/>
            <ac:spMk id="14" creationId="{AF68F6C8-4C35-48B5-9003-42495AEDDDA5}"/>
          </ac:spMkLst>
        </pc:spChg>
        <pc:spChg chg="add mod">
          <ac:chgData name="Baeten Tom [student]" userId="29956288-4689-457d-833b-8f507f8add96" providerId="ADAL" clId="{0EC7E070-6780-40EE-822B-D4A96EFBB5E7}" dt="2020-04-25T12:55:10.805" v="515" actId="20577"/>
          <ac:spMkLst>
            <pc:docMk/>
            <pc:sldMk cId="3553285224" sldId="285"/>
            <ac:spMk id="15" creationId="{E9C5D8DF-AC63-468E-B727-B3DF3EE21218}"/>
          </ac:spMkLst>
        </pc:spChg>
        <pc:spChg chg="add mod">
          <ac:chgData name="Baeten Tom [student]" userId="29956288-4689-457d-833b-8f507f8add96" providerId="ADAL" clId="{0EC7E070-6780-40EE-822B-D4A96EFBB5E7}" dt="2020-04-25T13:01:21.023" v="604" actId="14100"/>
          <ac:spMkLst>
            <pc:docMk/>
            <pc:sldMk cId="3553285224" sldId="285"/>
            <ac:spMk id="16" creationId="{DEB80DA3-DE69-4E62-AE48-DB39C5BDAA56}"/>
          </ac:spMkLst>
        </pc:spChg>
        <pc:spChg chg="add mod">
          <ac:chgData name="Baeten Tom [student]" userId="29956288-4689-457d-833b-8f507f8add96" providerId="ADAL" clId="{0EC7E070-6780-40EE-822B-D4A96EFBB5E7}" dt="2020-04-25T13:01:13.977" v="602" actId="1076"/>
          <ac:spMkLst>
            <pc:docMk/>
            <pc:sldMk cId="3553285224" sldId="285"/>
            <ac:spMk id="17" creationId="{B29BDC72-63B2-4D26-ABFC-6AA5B6964BC7}"/>
          </ac:spMkLst>
        </pc:spChg>
        <pc:spChg chg="add mod">
          <ac:chgData name="Baeten Tom [student]" userId="29956288-4689-457d-833b-8f507f8add96" providerId="ADAL" clId="{0EC7E070-6780-40EE-822B-D4A96EFBB5E7}" dt="2020-04-25T13:01:03.620" v="597" actId="1076"/>
          <ac:spMkLst>
            <pc:docMk/>
            <pc:sldMk cId="3553285224" sldId="285"/>
            <ac:spMk id="18" creationId="{4230AA18-1BD2-4A64-B276-1EEDF1AEC7D0}"/>
          </ac:spMkLst>
        </pc:spChg>
      </pc:sldChg>
      <pc:sldChg chg="modSp add modNotesTx">
        <pc:chgData name="Baeten Tom [student]" userId="29956288-4689-457d-833b-8f507f8add96" providerId="ADAL" clId="{0EC7E070-6780-40EE-822B-D4A96EFBB5E7}" dt="2020-04-25T13:44:16.238" v="1144" actId="20577"/>
        <pc:sldMkLst>
          <pc:docMk/>
          <pc:sldMk cId="2497098482" sldId="286"/>
        </pc:sldMkLst>
        <pc:spChg chg="mod">
          <ac:chgData name="Baeten Tom [student]" userId="29956288-4689-457d-833b-8f507f8add96" providerId="ADAL" clId="{0EC7E070-6780-40EE-822B-D4A96EFBB5E7}" dt="2020-04-25T13:31:41.757" v="880" actId="2710"/>
          <ac:spMkLst>
            <pc:docMk/>
            <pc:sldMk cId="2497098482" sldId="286"/>
            <ac:spMk id="3" creationId="{4C4DB2E0-425B-49E3-A344-59664DE972ED}"/>
          </ac:spMkLst>
        </pc:spChg>
      </pc:sldChg>
      <pc:sldChg chg="modSp add modNotesTx">
        <pc:chgData name="Baeten Tom [student]" userId="29956288-4689-457d-833b-8f507f8add96" providerId="ADAL" clId="{0EC7E070-6780-40EE-822B-D4A96EFBB5E7}" dt="2020-04-25T13:44:52.802" v="1165" actId="20577"/>
        <pc:sldMkLst>
          <pc:docMk/>
          <pc:sldMk cId="3419429476" sldId="288"/>
        </pc:sldMkLst>
        <pc:spChg chg="mod">
          <ac:chgData name="Baeten Tom [student]" userId="29956288-4689-457d-833b-8f507f8add96" providerId="ADAL" clId="{0EC7E070-6780-40EE-822B-D4A96EFBB5E7}" dt="2020-04-25T13:39:24.162" v="1047" actId="20577"/>
          <ac:spMkLst>
            <pc:docMk/>
            <pc:sldMk cId="3419429476" sldId="288"/>
            <ac:spMk id="3" creationId="{61BF5628-C8AF-48CA-8829-DFF6F218E461}"/>
          </ac:spMkLst>
        </pc:spChg>
      </pc:sldChg>
    </pc:docChg>
  </pc:docChgLst>
  <pc:docChgLst>
    <pc:chgData name="van Driel Kevin [student]" userId="S::s106386@ap.be::73875e7c-8b38-4031-a8e3-a8b0af5adf6a" providerId="AD" clId="Web-{98D4A719-96F6-43F2-BDD6-3925B7E57D0F}"/>
    <pc:docChg chg="modSld">
      <pc:chgData name="van Driel Kevin [student]" userId="S::s106386@ap.be::73875e7c-8b38-4031-a8e3-a8b0af5adf6a" providerId="AD" clId="Web-{98D4A719-96F6-43F2-BDD6-3925B7E57D0F}" dt="2020-04-25T13:24:30.583" v="254"/>
      <pc:docMkLst>
        <pc:docMk/>
      </pc:docMkLst>
      <pc:sldChg chg="addSp delSp modSp mod setBg">
        <pc:chgData name="van Driel Kevin [student]" userId="S::s106386@ap.be::73875e7c-8b38-4031-a8e3-a8b0af5adf6a" providerId="AD" clId="Web-{98D4A719-96F6-43F2-BDD6-3925B7E57D0F}" dt="2020-04-25T13:24:30.583" v="254"/>
        <pc:sldMkLst>
          <pc:docMk/>
          <pc:sldMk cId="1133107757" sldId="265"/>
        </pc:sldMkLst>
        <pc:spChg chg="mod">
          <ac:chgData name="van Driel Kevin [student]" userId="S::s106386@ap.be::73875e7c-8b38-4031-a8e3-a8b0af5adf6a" providerId="AD" clId="Web-{98D4A719-96F6-43F2-BDD6-3925B7E57D0F}" dt="2020-04-25T13:24:30.583" v="253"/>
          <ac:spMkLst>
            <pc:docMk/>
            <pc:sldMk cId="1133107757" sldId="265"/>
            <ac:spMk id="2" creationId="{8EAD5EFD-BCD8-452E-AC97-8217112791BD}"/>
          </ac:spMkLst>
        </pc:spChg>
        <pc:spChg chg="mod">
          <ac:chgData name="van Driel Kevin [student]" userId="S::s106386@ap.be::73875e7c-8b38-4031-a8e3-a8b0af5adf6a" providerId="AD" clId="Web-{98D4A719-96F6-43F2-BDD6-3925B7E57D0F}" dt="2020-04-25T13:24:30.583" v="254"/>
          <ac:spMkLst>
            <pc:docMk/>
            <pc:sldMk cId="1133107757" sldId="265"/>
            <ac:spMk id="3" creationId="{8CF294CE-8E50-4B6F-9F18-8E13079880A9}"/>
          </ac:spMkLst>
        </pc:spChg>
        <pc:spChg chg="add del">
          <ac:chgData name="van Driel Kevin [student]" userId="S::s106386@ap.be::73875e7c-8b38-4031-a8e3-a8b0af5adf6a" providerId="AD" clId="Web-{98D4A719-96F6-43F2-BDD6-3925B7E57D0F}" dt="2020-04-25T13:24:30.583" v="253"/>
          <ac:spMkLst>
            <pc:docMk/>
            <pc:sldMk cId="1133107757" sldId="265"/>
            <ac:spMk id="8" creationId="{36E36DF5-8144-4788-BB59-F343B7046E1F}"/>
          </ac:spMkLst>
        </pc:spChg>
        <pc:spChg chg="add del">
          <ac:chgData name="van Driel Kevin [student]" userId="S::s106386@ap.be::73875e7c-8b38-4031-a8e3-a8b0af5adf6a" providerId="AD" clId="Web-{98D4A719-96F6-43F2-BDD6-3925B7E57D0F}" dt="2020-04-25T13:18:07.843" v="8"/>
          <ac:spMkLst>
            <pc:docMk/>
            <pc:sldMk cId="1133107757" sldId="265"/>
            <ac:spMk id="9" creationId="{2DA785FA-C071-43A3-A397-53F1104417FB}"/>
          </ac:spMkLst>
        </pc:spChg>
        <pc:spChg chg="add del">
          <ac:chgData name="van Driel Kevin [student]" userId="S::s106386@ap.be::73875e7c-8b38-4031-a8e3-a8b0af5adf6a" providerId="AD" clId="Web-{98D4A719-96F6-43F2-BDD6-3925B7E57D0F}" dt="2020-04-25T13:24:30.583" v="253"/>
          <ac:spMkLst>
            <pc:docMk/>
            <pc:sldMk cId="1133107757" sldId="265"/>
            <ac:spMk id="13" creationId="{CF6B2B1D-DA67-4037-A828-2D0D966EB72E}"/>
          </ac:spMkLst>
        </pc:spChg>
        <pc:spChg chg="add del">
          <ac:chgData name="van Driel Kevin [student]" userId="S::s106386@ap.be::73875e7c-8b38-4031-a8e3-a8b0af5adf6a" providerId="AD" clId="Web-{98D4A719-96F6-43F2-BDD6-3925B7E57D0F}" dt="2020-04-25T13:24:30.583" v="253"/>
          <ac:spMkLst>
            <pc:docMk/>
            <pc:sldMk cId="1133107757" sldId="265"/>
            <ac:spMk id="17" creationId="{5C733A54-F2A2-4FF4-8FC6-76D9407D3D3E}"/>
          </ac:spMkLst>
        </pc:spChg>
        <pc:picChg chg="add mod">
          <ac:chgData name="van Driel Kevin [student]" userId="S::s106386@ap.be::73875e7c-8b38-4031-a8e3-a8b0af5adf6a" providerId="AD" clId="Web-{98D4A719-96F6-43F2-BDD6-3925B7E57D0F}" dt="2020-04-25T13:24:30.583" v="254"/>
          <ac:picMkLst>
            <pc:docMk/>
            <pc:sldMk cId="1133107757" sldId="265"/>
            <ac:picMk id="4" creationId="{D9EFE979-7A73-4A17-804F-22FB2DE6C5D1}"/>
          </ac:picMkLst>
        </pc:picChg>
        <pc:picChg chg="add mod ord">
          <ac:chgData name="van Driel Kevin [student]" userId="S::s106386@ap.be::73875e7c-8b38-4031-a8e3-a8b0af5adf6a" providerId="AD" clId="Web-{98D4A719-96F6-43F2-BDD6-3925B7E57D0F}" dt="2020-04-25T13:24:30.583" v="254"/>
          <ac:picMkLst>
            <pc:docMk/>
            <pc:sldMk cId="1133107757" sldId="265"/>
            <ac:picMk id="6" creationId="{BD3D3E22-A76A-417D-9E88-59381D35C480}"/>
          </ac:picMkLst>
        </pc:picChg>
        <pc:picChg chg="add del">
          <ac:chgData name="van Driel Kevin [student]" userId="S::s106386@ap.be::73875e7c-8b38-4031-a8e3-a8b0af5adf6a" providerId="AD" clId="Web-{98D4A719-96F6-43F2-BDD6-3925B7E57D0F}" dt="2020-04-25T13:18:07.843" v="8"/>
          <ac:picMkLst>
            <pc:docMk/>
            <pc:sldMk cId="1133107757" sldId="265"/>
            <ac:picMk id="11" creationId="{B654D573-EC63-4874-BAA1-1F203B95BF62}"/>
          </ac:picMkLst>
        </pc:picChg>
        <pc:picChg chg="add del">
          <ac:chgData name="van Driel Kevin [student]" userId="S::s106386@ap.be::73875e7c-8b38-4031-a8e3-a8b0af5adf6a" providerId="AD" clId="Web-{98D4A719-96F6-43F2-BDD6-3925B7E57D0F}" dt="2020-04-25T13:24:30.583" v="253"/>
          <ac:picMkLst>
            <pc:docMk/>
            <pc:sldMk cId="1133107757" sldId="265"/>
            <ac:picMk id="15" creationId="{D43366D5-A810-4949-AD77-7A69D28887CF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5T14:26:40.576" idx="1">
    <p:pos x="10" y="10"/>
    <p:text>foto van mat toevoegen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67635-A899-4920-89E3-5D8B2A8910FD}" type="datetimeFigureOut">
              <a:rPr lang="nl-BE" smtClean="0"/>
              <a:t>25/04/2020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2942F-8C8B-4DB8-81EF-9342F7987D1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64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7485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Lennert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2241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Lennert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6872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9999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4697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2013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Quinten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2393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Quinten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397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Lennert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5873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278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138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334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352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496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Atte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957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8722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Quinten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295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Lennert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8153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Lennert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970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Quinten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5642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Quinten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7183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Quinten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92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3930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551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89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Atte-Robin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7973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Atte-Robin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472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Atte-Robin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394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Lennert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E80D9-BA0B-49B8-808C-2D8A97D7D5D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031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Lennert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2942F-8C8B-4DB8-81EF-9342F7987D1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071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74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09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56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4965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9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881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220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804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86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15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49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3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19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78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70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0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30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25.04.2020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33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WeFeet</a:t>
            </a:r>
            <a:endParaRPr lang="de-D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825095"/>
          </a:xfrm>
        </p:spPr>
        <p:txBody>
          <a:bodyPr>
            <a:normAutofit/>
          </a:bodyPr>
          <a:lstStyle/>
          <a:p>
            <a:r>
              <a:rPr lang="de-DE" sz="1800"/>
              <a:t>Tom Baeten – Kevin van </a:t>
            </a:r>
            <a:r>
              <a:rPr lang="de-DE" sz="1800" err="1"/>
              <a:t>Driel</a:t>
            </a:r>
            <a:endParaRPr lang="de-DE" sz="1800"/>
          </a:p>
          <a:p>
            <a:r>
              <a:rPr lang="de-DE" sz="1800" err="1"/>
              <a:t>Atte</a:t>
            </a:r>
            <a:r>
              <a:rPr lang="de-DE" sz="1800"/>
              <a:t> </a:t>
            </a:r>
            <a:r>
              <a:rPr lang="de-DE" sz="1800" err="1"/>
              <a:t>Paananen</a:t>
            </a:r>
            <a:r>
              <a:rPr lang="de-DE" sz="1800"/>
              <a:t> – Robin </a:t>
            </a:r>
            <a:r>
              <a:rPr lang="de-DE" sz="1800" err="1"/>
              <a:t>Huumonen</a:t>
            </a:r>
            <a:endParaRPr lang="de-DE" sz="1800"/>
          </a:p>
          <a:p>
            <a:r>
              <a:rPr lang="de-DE" sz="1800"/>
              <a:t>Quinten </a:t>
            </a:r>
            <a:r>
              <a:rPr lang="de-DE" sz="1800" err="1"/>
              <a:t>Schutyser</a:t>
            </a:r>
            <a:r>
              <a:rPr lang="de-DE" sz="1800"/>
              <a:t> – </a:t>
            </a:r>
            <a:r>
              <a:rPr lang="de-DE" sz="1800" err="1"/>
              <a:t>Lennert</a:t>
            </a:r>
            <a:r>
              <a:rPr lang="de-DE" sz="1800"/>
              <a:t> Van Riel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Features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43E6D7F-27DE-4DB0-9012-BB4852E31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4" y="1682633"/>
            <a:ext cx="7915003" cy="4410994"/>
          </a:xfrm>
        </p:spPr>
      </p:pic>
    </p:spTree>
    <p:extLst>
      <p:ext uri="{BB962C8B-B14F-4D97-AF65-F5344CB8AC3E}">
        <p14:creationId xmlns:p14="http://schemas.microsoft.com/office/powerpoint/2010/main" val="139627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Features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43E6D7F-27DE-4DB0-9012-BB4852E31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4" y="1682633"/>
            <a:ext cx="7915003" cy="4410994"/>
          </a:xfrm>
        </p:spPr>
      </p:pic>
      <p:pic>
        <p:nvPicPr>
          <p:cNvPr id="7" name="Afbeelding 6" descr="Afbeelding met scherm, monitor, televisie, kamer&#10;&#10;Automatisch gegenereerde beschrijving">
            <a:extLst>
              <a:ext uri="{FF2B5EF4-FFF2-40B4-BE49-F238E27FC236}">
                <a16:creationId xmlns:a16="http://schemas.microsoft.com/office/drawing/2014/main" id="{80BC03FD-B146-46FC-A0EE-F07593EF0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3" y="1682632"/>
            <a:ext cx="7939787" cy="44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0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Features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43E6D7F-27DE-4DB0-9012-BB4852E31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4" y="1682633"/>
            <a:ext cx="7915003" cy="4410994"/>
          </a:xfrm>
        </p:spPr>
      </p:pic>
      <p:pic>
        <p:nvPicPr>
          <p:cNvPr id="7" name="Afbeelding 6" descr="Afbeelding met scherm, monitor, televisie, kamer&#10;&#10;Automatisch gegenereerde beschrijving">
            <a:extLst>
              <a:ext uri="{FF2B5EF4-FFF2-40B4-BE49-F238E27FC236}">
                <a16:creationId xmlns:a16="http://schemas.microsoft.com/office/drawing/2014/main" id="{80BC03FD-B146-46FC-A0EE-F07593EF0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3" y="1682632"/>
            <a:ext cx="7939787" cy="4410993"/>
          </a:xfrm>
          <a:prstGeom prst="rect">
            <a:avLst/>
          </a:prstGeom>
        </p:spPr>
      </p:pic>
      <p:pic>
        <p:nvPicPr>
          <p:cNvPr id="9" name="Afbeelding 8" descr="Afbeelding met voedsel, koelkast&#10;&#10;Automatisch gegenereerde beschrijving">
            <a:extLst>
              <a:ext uri="{FF2B5EF4-FFF2-40B4-BE49-F238E27FC236}">
                <a16:creationId xmlns:a16="http://schemas.microsoft.com/office/drawing/2014/main" id="{F4667CFE-0CC4-47A0-8ACB-47F5B6A0A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2" y="1682630"/>
            <a:ext cx="7911691" cy="44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7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Features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C30668-0130-4A98-9707-018EC6D5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CE4B39E-8D71-44E1-BCFA-073C6EFC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057401"/>
            <a:ext cx="110680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Features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250E125-597F-4455-A4AC-483F92F9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1694310"/>
            <a:ext cx="78676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3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Features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228617E-F82E-4FC2-923A-58EDA57C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930258"/>
            <a:ext cx="78962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9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Features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7E85C45-3D47-4D79-86F3-58A8B529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6" y="1763323"/>
            <a:ext cx="7020187" cy="43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Features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43478DC-D0A7-412B-B503-6652A052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27" y="2013967"/>
            <a:ext cx="9495945" cy="43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3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Features</a:t>
            </a: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D3344469-2F02-4E73-B02C-F00009151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50"/>
          <a:stretch/>
        </p:blipFill>
        <p:spPr>
          <a:xfrm>
            <a:off x="1788018" y="2248250"/>
            <a:ext cx="8615963" cy="39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48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60B7B-6D94-48FD-BC67-8EF2F3D2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Features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525E7B7-3704-4F61-A582-3F2395DD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94" y="2057401"/>
            <a:ext cx="9951011" cy="39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5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CE4B9-0B80-487B-81E6-83BD3400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CONCEPT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55B97F4-4B9E-463A-A117-3D294894A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2226740"/>
            <a:ext cx="10820400" cy="39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41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DAD38-ABD0-4EB9-8EDA-55081BF4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Live Demo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49FC0A4-D7B3-48AB-8EE9-C448926A7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By</a:t>
            </a:r>
            <a:r>
              <a:rPr lang="nl-BE" dirty="0"/>
              <a:t> Kevin van Driel</a:t>
            </a:r>
          </a:p>
        </p:txBody>
      </p:sp>
    </p:spTree>
    <p:extLst>
      <p:ext uri="{BB962C8B-B14F-4D97-AF65-F5344CB8AC3E}">
        <p14:creationId xmlns:p14="http://schemas.microsoft.com/office/powerpoint/2010/main" val="1644370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8D8D0-79EA-4B49-ADAE-08C2B2E5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Individual</a:t>
            </a:r>
            <a:r>
              <a:rPr lang="nl-BE" dirty="0"/>
              <a:t> </a:t>
            </a:r>
            <a:r>
              <a:rPr lang="nl-BE" dirty="0" err="1"/>
              <a:t>contributions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65D5F7F-B85C-440E-ACA9-EBEC53E66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331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A5EC0-3D27-4A2E-A563-E098A362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Baeten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AE0602-F9D6-4E8E-85BC-0CC5E5384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Menu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Created</a:t>
            </a:r>
            <a:r>
              <a:rPr lang="nl-BE" dirty="0"/>
              <a:t> dance </a:t>
            </a:r>
            <a:r>
              <a:rPr lang="nl-BE" dirty="0" err="1"/>
              <a:t>movies</a:t>
            </a:r>
            <a:r>
              <a:rPr lang="nl-BE" dirty="0"/>
              <a:t> </a:t>
            </a:r>
            <a:endParaRPr lang="nl-BE"/>
          </a:p>
          <a:p>
            <a:pPr lvl="1"/>
            <a:r>
              <a:rPr lang="nl-BE" dirty="0"/>
              <a:t>made </a:t>
            </a:r>
            <a:r>
              <a:rPr lang="nl-BE" err="1"/>
              <a:t>with</a:t>
            </a:r>
            <a:r>
              <a:rPr lang="nl-BE" dirty="0"/>
              <a:t> </a:t>
            </a:r>
            <a:r>
              <a:rPr lang="nl-BE" dirty="0" err="1"/>
              <a:t>powerpoint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 </a:t>
            </a:r>
            <a:endParaRPr lang="nl-BE">
              <a:sym typeface="Wingdings" panose="05000000000000000000" pitchFamily="2" charset="2"/>
            </a:endParaRPr>
          </a:p>
          <a:p>
            <a:pPr lvl="1"/>
            <a:r>
              <a:rPr lang="nl-BE" err="1">
                <a:sym typeface="Wingdings" panose="05000000000000000000" pitchFamily="2" charset="2"/>
              </a:rPr>
              <a:t>Incl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Timings</a:t>
            </a:r>
            <a:endParaRPr lang="nl-BE">
              <a:sym typeface="Wingdings" panose="05000000000000000000" pitchFamily="2" charset="2"/>
            </a:endParaRPr>
          </a:p>
          <a:p>
            <a:endParaRPr lang="nl-BE">
              <a:sym typeface="Wingdings" panose="05000000000000000000" pitchFamily="2" charset="2"/>
            </a:endParaRPr>
          </a:p>
          <a:p>
            <a:r>
              <a:rPr lang="nl-BE" err="1">
                <a:sym typeface="Wingdings" panose="05000000000000000000" pitchFamily="2" charset="2"/>
              </a:rPr>
              <a:t>Helping</a:t>
            </a:r>
            <a:r>
              <a:rPr lang="nl-BE">
                <a:sym typeface="Wingdings" panose="05000000000000000000" pitchFamily="2" charset="2"/>
              </a:rPr>
              <a:t> button </a:t>
            </a:r>
            <a:r>
              <a:rPr lang="nl-BE" err="1">
                <a:sym typeface="Wingdings" panose="05000000000000000000" pitchFamily="2" charset="2"/>
              </a:rPr>
              <a:t>controls</a:t>
            </a:r>
            <a:endParaRPr lang="nl-BE">
              <a:sym typeface="Wingdings" panose="05000000000000000000" pitchFamily="2" charset="2"/>
            </a:endParaRPr>
          </a:p>
          <a:p>
            <a:endParaRPr lang="nl-BE">
              <a:sym typeface="Wingdings" panose="05000000000000000000" pitchFamily="2" charset="2"/>
            </a:endParaRPr>
          </a:p>
          <a:p>
            <a:r>
              <a:rPr lang="nl-BE" err="1">
                <a:sym typeface="Wingdings" panose="05000000000000000000" pitchFamily="2" charset="2"/>
              </a:rPr>
              <a:t>Simulate</a:t>
            </a:r>
            <a:r>
              <a:rPr lang="nl-BE">
                <a:sym typeface="Wingdings" panose="05000000000000000000" pitchFamily="2" charset="2"/>
              </a:rPr>
              <a:t> mat code </a:t>
            </a:r>
            <a:r>
              <a:rPr lang="nl-BE" err="1">
                <a:sym typeface="Wingdings" panose="05000000000000000000" pitchFamily="2" charset="2"/>
              </a:rPr>
              <a:t>for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arduino</a:t>
            </a:r>
            <a:r>
              <a:rPr lang="nl-BE">
                <a:sym typeface="Wingdings" panose="05000000000000000000" pitchFamily="2" charset="2"/>
              </a:rPr>
              <a:t> 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4AF64D0-A1E1-43CE-AB1A-4183BDC83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549" y="2540358"/>
            <a:ext cx="5701301" cy="3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D5EFD-BCD8-452E-AC97-82171127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nl-BE"/>
              <a:t>Kevin van Driel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F294CE-8E50-4B6F-9F18-8E1307988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071461" cy="402412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BE">
                <a:ea typeface="+mn-lt"/>
                <a:cs typeface="+mn-lt"/>
              </a:rPr>
              <a:t>Disco scene</a:t>
            </a:r>
          </a:p>
          <a:p>
            <a:endParaRPr lang="nl-NL">
              <a:ea typeface="+mn-lt"/>
              <a:cs typeface="+mn-lt"/>
            </a:endParaRPr>
          </a:p>
          <a:p>
            <a:r>
              <a:rPr lang="nl-BE" err="1">
                <a:ea typeface="+mn-lt"/>
                <a:cs typeface="+mn-lt"/>
              </a:rPr>
              <a:t>Player</a:t>
            </a:r>
            <a:r>
              <a:rPr lang="nl-BE">
                <a:ea typeface="+mn-lt"/>
                <a:cs typeface="+mn-lt"/>
              </a:rPr>
              <a:t> via </a:t>
            </a:r>
            <a:r>
              <a:rPr lang="nl-BE" err="1">
                <a:ea typeface="+mn-lt"/>
                <a:cs typeface="+mn-lt"/>
              </a:rPr>
              <a:t>steam</a:t>
            </a:r>
            <a:r>
              <a:rPr lang="nl-BE">
                <a:ea typeface="+mn-lt"/>
                <a:cs typeface="+mn-lt"/>
              </a:rPr>
              <a:t> vr</a:t>
            </a:r>
          </a:p>
          <a:p>
            <a:endParaRPr lang="nl-BE">
              <a:ea typeface="+mn-lt"/>
              <a:cs typeface="+mn-lt"/>
            </a:endParaRPr>
          </a:p>
          <a:p>
            <a:r>
              <a:rPr lang="nl-BE" err="1">
                <a:ea typeface="+mn-lt"/>
                <a:cs typeface="+mn-lt"/>
              </a:rPr>
              <a:t>Testing</a:t>
            </a:r>
            <a:r>
              <a:rPr lang="nl-BE">
                <a:ea typeface="+mn-lt"/>
                <a:cs typeface="+mn-lt"/>
              </a:rPr>
              <a:t> code, </a:t>
            </a:r>
            <a:r>
              <a:rPr lang="nl-BE" err="1">
                <a:ea typeface="+mn-lt"/>
                <a:cs typeface="+mn-lt"/>
              </a:rPr>
              <a:t>giving</a:t>
            </a:r>
            <a:r>
              <a:rPr lang="nl-BE">
                <a:ea typeface="+mn-lt"/>
                <a:cs typeface="+mn-lt"/>
              </a:rPr>
              <a:t> feedback</a:t>
            </a:r>
          </a:p>
          <a:p>
            <a:endParaRPr lang="nl-BE"/>
          </a:p>
          <a:p>
            <a:r>
              <a:rPr lang="nl-BE" err="1"/>
              <a:t>Testing</a:t>
            </a:r>
            <a:r>
              <a:rPr lang="nl-BE"/>
              <a:t> mat via dummy </a:t>
            </a:r>
            <a:r>
              <a:rPr lang="nl-BE" err="1"/>
              <a:t>arduino</a:t>
            </a:r>
            <a:r>
              <a:rPr lang="nl-BE"/>
              <a:t> buttons</a:t>
            </a:r>
          </a:p>
          <a:p>
            <a:endParaRPr lang="nl-BE"/>
          </a:p>
          <a:p>
            <a:r>
              <a:rPr lang="nl-BE" err="1"/>
              <a:t>Testing</a:t>
            </a:r>
            <a:r>
              <a:rPr lang="nl-BE"/>
              <a:t> </a:t>
            </a:r>
            <a:r>
              <a:rPr lang="nl-BE" err="1"/>
              <a:t>and</a:t>
            </a:r>
            <a:r>
              <a:rPr lang="nl-BE"/>
              <a:t> </a:t>
            </a:r>
            <a:r>
              <a:rPr lang="nl-BE" err="1"/>
              <a:t>connecting</a:t>
            </a:r>
            <a:r>
              <a:rPr lang="nl-BE"/>
              <a:t> </a:t>
            </a:r>
            <a:r>
              <a:rPr lang="nl-BE" err="1"/>
              <a:t>the</a:t>
            </a:r>
            <a:r>
              <a:rPr lang="nl-BE"/>
              <a:t> real mat</a:t>
            </a:r>
          </a:p>
          <a:p>
            <a:endParaRPr lang="nl-BE"/>
          </a:p>
          <a:p>
            <a:r>
              <a:rPr lang="nl-BE"/>
              <a:t>Record demo's</a:t>
            </a:r>
          </a:p>
          <a:p>
            <a:endParaRPr lang="nl-BE"/>
          </a:p>
        </p:txBody>
      </p:sp>
      <p:pic>
        <p:nvPicPr>
          <p:cNvPr id="4" name="Afbeelding 4" descr="Afbeelding met binnen, kamer, tafel, zitten&#10;&#10;Beschrijving is gegenereerd met zeer hoge betrouwbaarheid">
            <a:extLst>
              <a:ext uri="{FF2B5EF4-FFF2-40B4-BE49-F238E27FC236}">
                <a16:creationId xmlns:a16="http://schemas.microsoft.com/office/drawing/2014/main" id="{D9EFE979-7A73-4A17-804F-22FB2DE6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9" r="3" b="3033"/>
          <a:stretch/>
        </p:blipFill>
        <p:spPr>
          <a:xfrm>
            <a:off x="7291754" y="2229566"/>
            <a:ext cx="4085492" cy="1920240"/>
          </a:xfrm>
          <a:prstGeom prst="rect">
            <a:avLst/>
          </a:prstGeom>
        </p:spPr>
      </p:pic>
      <p:pic>
        <p:nvPicPr>
          <p:cNvPr id="6" name="Afbeelding 6" descr="Afbeelding met binnen, tafel, televisie, zitten&#10;&#10;Beschrijving is gegenereerd met zeer hoge betrouwbaarheid">
            <a:extLst>
              <a:ext uri="{FF2B5EF4-FFF2-40B4-BE49-F238E27FC236}">
                <a16:creationId xmlns:a16="http://schemas.microsoft.com/office/drawing/2014/main" id="{BD3D3E22-A76A-417D-9E88-59381D35C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" r="3" b="6995"/>
          <a:stretch/>
        </p:blipFill>
        <p:spPr>
          <a:xfrm>
            <a:off x="7291754" y="4298445"/>
            <a:ext cx="4085492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6F93-B351-40FF-84D4-DD585287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Atte </a:t>
            </a:r>
            <a:r>
              <a:rPr lang="nl-BE" dirty="0" err="1"/>
              <a:t>Paananen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701E0-109B-4BA6-9A94-53711A07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Testing different </a:t>
            </a:r>
            <a:r>
              <a:rPr lang="nl-BE" dirty="0" err="1"/>
              <a:t>ways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mat</a:t>
            </a:r>
          </a:p>
          <a:p>
            <a:endParaRPr lang="nl-BE" dirty="0"/>
          </a:p>
          <a:p>
            <a:r>
              <a:rPr lang="nl-BE" dirty="0" err="1"/>
              <a:t>Assembling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mat</a:t>
            </a:r>
          </a:p>
          <a:p>
            <a:endParaRPr lang="nl-BE" dirty="0"/>
          </a:p>
          <a:p>
            <a:r>
              <a:rPr lang="nl-BE" dirty="0" err="1"/>
              <a:t>Finalizing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Arduino</a:t>
            </a:r>
            <a:r>
              <a:rPr lang="nl-BE" dirty="0"/>
              <a:t> code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mat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CAEA9F2-5197-431A-B01F-4B7E6D0EC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20" y="2194560"/>
            <a:ext cx="4403472" cy="25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87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A7365-3B7A-489E-ACC6-96D5F67E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Robin </a:t>
            </a:r>
            <a:r>
              <a:rPr lang="de-DE" dirty="0" err="1"/>
              <a:t>Huumonen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C704A2-B34C-471D-9BB2-7573F8841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Technology tests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selection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 err="1"/>
              <a:t>Arduino</a:t>
            </a:r>
            <a:r>
              <a:rPr lang="nl-BE" dirty="0"/>
              <a:t> code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mat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LEDs</a:t>
            </a:r>
            <a:endParaRPr lang="nl-BE" dirty="0"/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95618F3-055F-4CC0-96E0-EE7FEF77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43" y="2893369"/>
            <a:ext cx="5194157" cy="297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E62D-2BCD-4D55-808D-FC7678F0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Quinten </a:t>
            </a:r>
            <a:r>
              <a:rPr lang="nl-BE" dirty="0" err="1"/>
              <a:t>Schutyser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28166D-FF24-4AD2-9618-A5F76E204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Menu scene</a:t>
            </a:r>
          </a:p>
          <a:p>
            <a:endParaRPr lang="nl-BE"/>
          </a:p>
          <a:p>
            <a:r>
              <a:rPr lang="nl-BE"/>
              <a:t>Sound (Audio Manager)</a:t>
            </a:r>
          </a:p>
          <a:p>
            <a:endParaRPr lang="nl-BE"/>
          </a:p>
          <a:p>
            <a:r>
              <a:rPr lang="nl-BE"/>
              <a:t>Button control</a:t>
            </a:r>
          </a:p>
          <a:p>
            <a:endParaRPr lang="nl-BE"/>
          </a:p>
          <a:p>
            <a:r>
              <a:rPr lang="nl-BE" err="1"/>
              <a:t>Helping</a:t>
            </a:r>
            <a:r>
              <a:rPr lang="nl-BE"/>
              <a:t> </a:t>
            </a:r>
            <a:r>
              <a:rPr lang="nl-BE" err="1"/>
              <a:t>with</a:t>
            </a:r>
            <a:r>
              <a:rPr lang="nl-BE"/>
              <a:t> Menu</a:t>
            </a:r>
          </a:p>
          <a:p>
            <a:pPr lvl="1"/>
            <a:r>
              <a:rPr lang="nl-BE"/>
              <a:t>Option Menu</a:t>
            </a:r>
          </a:p>
          <a:p>
            <a:pPr marL="0" indent="0">
              <a:buNone/>
            </a:pPr>
            <a:endParaRPr lang="nl-BE"/>
          </a:p>
        </p:txBody>
      </p:sp>
      <p:pic>
        <p:nvPicPr>
          <p:cNvPr id="4" name="Afbeelding 3" descr="Afbeelding met vogel&#10;&#10;Automatisch gegenereerde beschrijving">
            <a:extLst>
              <a:ext uri="{FF2B5EF4-FFF2-40B4-BE49-F238E27FC236}">
                <a16:creationId xmlns:a16="http://schemas.microsoft.com/office/drawing/2014/main" id="{872D292C-8CBA-491D-808E-57164F648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53" y="1278721"/>
            <a:ext cx="317629" cy="317629"/>
          </a:xfrm>
          <a:prstGeom prst="rect">
            <a:avLst/>
          </a:prstGeom>
        </p:spPr>
      </p:pic>
      <p:pic>
        <p:nvPicPr>
          <p:cNvPr id="5" name="Afbeelding 5" descr="Afbeelding met berg, buiten, rots, natuur&#10;&#10;Beschrijving is gegenereerd met zeer hoge betrouwbaarheid">
            <a:extLst>
              <a:ext uri="{FF2B5EF4-FFF2-40B4-BE49-F238E27FC236}">
                <a16:creationId xmlns:a16="http://schemas.microsoft.com/office/drawing/2014/main" id="{73643885-3E2F-4CB6-AA1C-4F4A14BDF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50" y="1864139"/>
            <a:ext cx="4941887" cy="2431222"/>
          </a:xfrm>
          <a:prstGeom prst="rect">
            <a:avLst/>
          </a:prstGeom>
        </p:spPr>
      </p:pic>
      <p:pic>
        <p:nvPicPr>
          <p:cNvPr id="6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3C02F5C4-D9BF-4BE5-BF02-6DFF3110B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150" y="4291379"/>
            <a:ext cx="2743200" cy="21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5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62126-D5B3-49CC-9D8D-D60C68DD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Lennert Van Riel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9AF2C4-B795-4836-B382-9EC5F3CB8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Cinema/classroom scene</a:t>
            </a:r>
          </a:p>
          <a:p>
            <a:endParaRPr lang="nl-BE" dirty="0"/>
          </a:p>
          <a:p>
            <a:r>
              <a:rPr lang="nl-BE" dirty="0"/>
              <a:t>Serial </a:t>
            </a:r>
            <a:r>
              <a:rPr lang="nl-BE" dirty="0" err="1"/>
              <a:t>communication</a:t>
            </a:r>
            <a:r>
              <a:rPr lang="nl-BE" dirty="0"/>
              <a:t> in </a:t>
            </a:r>
            <a:r>
              <a:rPr lang="nl-BE" dirty="0" err="1"/>
              <a:t>Unity</a:t>
            </a:r>
            <a:endParaRPr lang="nl-BE" dirty="0"/>
          </a:p>
          <a:p>
            <a:endParaRPr lang="nl-BE" dirty="0"/>
          </a:p>
          <a:p>
            <a:r>
              <a:rPr lang="nl-BE" dirty="0"/>
              <a:t>Move </a:t>
            </a:r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visualization</a:t>
            </a:r>
            <a:endParaRPr lang="nl-BE" dirty="0"/>
          </a:p>
          <a:p>
            <a:endParaRPr lang="nl-BE" dirty="0"/>
          </a:p>
          <a:p>
            <a:r>
              <a:rPr lang="nl-BE" dirty="0"/>
              <a:t>Scripts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dances</a:t>
            </a:r>
            <a:endParaRPr lang="nl-BE" dirty="0"/>
          </a:p>
          <a:p>
            <a:endParaRPr lang="nl-BE" dirty="0"/>
          </a:p>
          <a:p>
            <a:r>
              <a:rPr lang="nl-BE" dirty="0"/>
              <a:t>Scoring script</a:t>
            </a:r>
          </a:p>
        </p:txBody>
      </p:sp>
      <p:pic>
        <p:nvPicPr>
          <p:cNvPr id="4" name="Tijdelijke aanduiding voor inhoud 2">
            <a:extLst>
              <a:ext uri="{FF2B5EF4-FFF2-40B4-BE49-F238E27FC236}">
                <a16:creationId xmlns:a16="http://schemas.microsoft.com/office/drawing/2014/main" id="{A32FA5F2-8CBA-4BC8-9B0E-F440F56C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"/>
          <a:stretch/>
        </p:blipFill>
        <p:spPr>
          <a:xfrm>
            <a:off x="5821468" y="1971411"/>
            <a:ext cx="5684732" cy="26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25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27BB0-851C-4E2A-97B6-B5146F78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Teamwork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4DB2E0-425B-49E3-A344-59664DE97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What</a:t>
            </a:r>
            <a:r>
              <a:rPr lang="nl-BE"/>
              <a:t> went well</a:t>
            </a:r>
          </a:p>
          <a:p>
            <a:pPr lvl="1">
              <a:lnSpc>
                <a:spcPct val="150000"/>
              </a:lnSpc>
            </a:pPr>
            <a:r>
              <a:rPr lang="nl-BE"/>
              <a:t>Communication</a:t>
            </a:r>
          </a:p>
          <a:p>
            <a:pPr lvl="1">
              <a:lnSpc>
                <a:spcPct val="150000"/>
              </a:lnSpc>
            </a:pPr>
            <a:r>
              <a:rPr lang="nl-BE"/>
              <a:t>Setting up</a:t>
            </a:r>
          </a:p>
          <a:p>
            <a:pPr lvl="1">
              <a:lnSpc>
                <a:spcPct val="150000"/>
              </a:lnSpc>
            </a:pPr>
            <a:r>
              <a:rPr lang="nl-BE"/>
              <a:t>Learning </a:t>
            </a:r>
            <a:r>
              <a:rPr lang="nl-BE" err="1"/>
              <a:t>Unity</a:t>
            </a:r>
            <a:endParaRPr lang="nl-BE"/>
          </a:p>
          <a:p>
            <a:pPr lvl="1">
              <a:lnSpc>
                <a:spcPct val="150000"/>
              </a:lnSpc>
            </a:pPr>
            <a:r>
              <a:rPr lang="nl-BE" err="1"/>
              <a:t>Creating</a:t>
            </a:r>
            <a:r>
              <a:rPr lang="nl-BE"/>
              <a:t> mat</a:t>
            </a:r>
          </a:p>
        </p:txBody>
      </p:sp>
      <p:pic>
        <p:nvPicPr>
          <p:cNvPr id="5" name="Afbeelding 4" descr="Afbeelding met vogel&#10;&#10;Automatisch gegenereerde beschrijving">
            <a:extLst>
              <a:ext uri="{FF2B5EF4-FFF2-40B4-BE49-F238E27FC236}">
                <a16:creationId xmlns:a16="http://schemas.microsoft.com/office/drawing/2014/main" id="{D22C9158-E701-473A-BCB4-5B7064EC5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910" y="1385720"/>
            <a:ext cx="183160" cy="18316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B75D567-DC7C-4C6F-9DB5-8EA39FC34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562" y="1714500"/>
            <a:ext cx="317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98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27BB0-851C-4E2A-97B6-B5146F78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Teamwork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4DB2E0-425B-49E3-A344-59664DE97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What</a:t>
            </a:r>
            <a:r>
              <a:rPr lang="nl-BE" dirty="0"/>
              <a:t> went wrong?</a:t>
            </a:r>
          </a:p>
          <a:p>
            <a:pPr lvl="1">
              <a:lnSpc>
                <a:spcPct val="150000"/>
              </a:lnSpc>
            </a:pPr>
            <a:r>
              <a:rPr lang="nl-BE" dirty="0"/>
              <a:t>Corona </a:t>
            </a:r>
            <a:r>
              <a:rPr lang="nl-BE" dirty="0">
                <a:sym typeface="Wingdings" panose="05000000000000000000" pitchFamily="2" charset="2"/>
              </a:rPr>
              <a:t></a:t>
            </a:r>
            <a:endParaRPr lang="nl-BE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nl-BE" dirty="0" err="1">
                <a:sym typeface="Wingdings" panose="05000000000000000000" pitchFamily="2" charset="2"/>
              </a:rPr>
              <a:t>Keeping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Jira</a:t>
            </a:r>
            <a:r>
              <a:rPr lang="nl-BE" dirty="0">
                <a:sym typeface="Wingdings" panose="05000000000000000000" pitchFamily="2" charset="2"/>
              </a:rPr>
              <a:t> up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date</a:t>
            </a:r>
            <a:endParaRPr lang="nl-BE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nl-BE" dirty="0" err="1">
                <a:sym typeface="Wingdings" panose="05000000000000000000" pitchFamily="2" charset="2"/>
              </a:rPr>
              <a:t>Not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getting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distracted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with</a:t>
            </a:r>
            <a:r>
              <a:rPr lang="nl-BE" dirty="0">
                <a:sym typeface="Wingdings" panose="05000000000000000000" pitchFamily="2" charset="2"/>
              </a:rPr>
              <a:t> extra features</a:t>
            </a:r>
            <a:endParaRPr lang="nl-BE">
              <a:sym typeface="Wingdings" panose="05000000000000000000" pitchFamily="2" charset="2"/>
            </a:endParaRPr>
          </a:p>
          <a:p>
            <a:pPr lvl="1"/>
            <a:endParaRPr lang="nl-BE" dirty="0"/>
          </a:p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we change?</a:t>
            </a:r>
          </a:p>
          <a:p>
            <a:pPr lvl="1">
              <a:lnSpc>
                <a:spcPct val="150000"/>
              </a:lnSpc>
            </a:pPr>
            <a:r>
              <a:rPr lang="nl-BE" dirty="0"/>
              <a:t>More </a:t>
            </a:r>
            <a:r>
              <a:rPr lang="nl-BE" dirty="0" err="1"/>
              <a:t>clear</a:t>
            </a:r>
            <a:r>
              <a:rPr lang="nl-BE" dirty="0"/>
              <a:t> </a:t>
            </a:r>
            <a:r>
              <a:rPr lang="nl-BE" dirty="0" err="1"/>
              <a:t>userstories</a:t>
            </a:r>
            <a:endParaRPr lang="nl-BE"/>
          </a:p>
          <a:p>
            <a:pPr lvl="1">
              <a:lnSpc>
                <a:spcPct val="150000"/>
              </a:lnSpc>
            </a:pPr>
            <a:r>
              <a:rPr lang="nl-BE" dirty="0"/>
              <a:t>More </a:t>
            </a:r>
            <a:r>
              <a:rPr lang="nl-BE" dirty="0" err="1"/>
              <a:t>communication</a:t>
            </a:r>
            <a:r>
              <a:rPr lang="nl-BE" dirty="0"/>
              <a:t> </a:t>
            </a:r>
            <a:r>
              <a:rPr lang="nl-BE" dirty="0" err="1"/>
              <a:t>between</a:t>
            </a:r>
            <a:r>
              <a:rPr lang="nl-BE" dirty="0"/>
              <a:t> sprints</a:t>
            </a:r>
          </a:p>
          <a:p>
            <a:pPr lvl="1">
              <a:lnSpc>
                <a:spcPct val="150000"/>
              </a:lnSpc>
            </a:pPr>
            <a:r>
              <a:rPr lang="nl-BE" err="1"/>
              <a:t>Better</a:t>
            </a:r>
            <a:r>
              <a:rPr lang="nl-BE"/>
              <a:t> </a:t>
            </a:r>
            <a:r>
              <a:rPr lang="nl-BE" err="1"/>
              <a:t>unity</a:t>
            </a:r>
            <a:r>
              <a:rPr lang="nl-BE"/>
              <a:t> </a:t>
            </a:r>
            <a:r>
              <a:rPr lang="nl-BE" err="1"/>
              <a:t>structure</a:t>
            </a:r>
            <a:r>
              <a:rPr lang="nl-BE"/>
              <a:t> in </a:t>
            </a:r>
            <a:r>
              <a:rPr lang="nl-BE" err="1"/>
              <a:t>imports</a:t>
            </a:r>
            <a:endParaRPr lang="nl-BE"/>
          </a:p>
        </p:txBody>
      </p:sp>
      <p:pic>
        <p:nvPicPr>
          <p:cNvPr id="5" name="Afbeelding 4" descr="Afbeelding met vogel&#10;&#10;Automatisch gegenereerde beschrijving">
            <a:extLst>
              <a:ext uri="{FF2B5EF4-FFF2-40B4-BE49-F238E27FC236}">
                <a16:creationId xmlns:a16="http://schemas.microsoft.com/office/drawing/2014/main" id="{D22C9158-E701-473A-BCB4-5B7064EC5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910" y="1385720"/>
            <a:ext cx="183160" cy="18316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5135C77-29D6-41CC-9CE9-D605ABDCD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155" y="2057401"/>
            <a:ext cx="3287965" cy="31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4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CE4B9-0B80-487B-81E6-83BD3400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Architecture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50DFE1-934A-485A-9C18-CC91C5CD43ED}"/>
              </a:ext>
            </a:extLst>
          </p:cNvPr>
          <p:cNvSpPr/>
          <p:nvPr/>
        </p:nvSpPr>
        <p:spPr>
          <a:xfrm>
            <a:off x="861142" y="2334828"/>
            <a:ext cx="1597981" cy="14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MAT</a:t>
            </a:r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3A26DA39-92F4-423A-BEE0-5C2EA5959252}"/>
              </a:ext>
            </a:extLst>
          </p:cNvPr>
          <p:cNvSpPr/>
          <p:nvPr/>
        </p:nvSpPr>
        <p:spPr>
          <a:xfrm>
            <a:off x="2459123" y="2778712"/>
            <a:ext cx="825624" cy="67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C4BA37E-B6E0-4FDE-91EA-D351803A24C8}"/>
              </a:ext>
            </a:extLst>
          </p:cNvPr>
          <p:cNvSpPr/>
          <p:nvPr/>
        </p:nvSpPr>
        <p:spPr>
          <a:xfrm>
            <a:off x="3284748" y="2636669"/>
            <a:ext cx="825624" cy="1127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ARDUINO</a:t>
            </a:r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139A051E-1FAB-4BF1-A82F-D5476D889D70}"/>
              </a:ext>
            </a:extLst>
          </p:cNvPr>
          <p:cNvSpPr/>
          <p:nvPr/>
        </p:nvSpPr>
        <p:spPr>
          <a:xfrm>
            <a:off x="4110372" y="3568826"/>
            <a:ext cx="1953085" cy="79233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SERIAL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CE1913B-FA24-4424-809C-67D0FB916F0C}"/>
              </a:ext>
            </a:extLst>
          </p:cNvPr>
          <p:cNvSpPr/>
          <p:nvPr/>
        </p:nvSpPr>
        <p:spPr>
          <a:xfrm>
            <a:off x="6067898" y="3675370"/>
            <a:ext cx="1362722" cy="19519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UNITY</a:t>
            </a: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86742AE2-F66C-45B7-8327-BC6079701C1D}"/>
              </a:ext>
            </a:extLst>
          </p:cNvPr>
          <p:cNvSpPr/>
          <p:nvPr/>
        </p:nvSpPr>
        <p:spPr>
          <a:xfrm>
            <a:off x="7430620" y="3675370"/>
            <a:ext cx="1118585" cy="71687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57977E1-3C5B-4B3A-8255-4074BE799768}"/>
              </a:ext>
            </a:extLst>
          </p:cNvPr>
          <p:cNvSpPr/>
          <p:nvPr/>
        </p:nvSpPr>
        <p:spPr>
          <a:xfrm>
            <a:off x="8549205" y="3659833"/>
            <a:ext cx="1793288" cy="759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HEADSET</a:t>
            </a:r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84D7FE02-7BC7-47D7-A30B-78AEAA69359F}"/>
              </a:ext>
            </a:extLst>
          </p:cNvPr>
          <p:cNvSpPr/>
          <p:nvPr/>
        </p:nvSpPr>
        <p:spPr>
          <a:xfrm>
            <a:off x="7430620" y="4910476"/>
            <a:ext cx="1118585" cy="673591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590F005-933C-43D6-82B9-69F94EFEAE8B}"/>
              </a:ext>
            </a:extLst>
          </p:cNvPr>
          <p:cNvSpPr/>
          <p:nvPr/>
        </p:nvSpPr>
        <p:spPr>
          <a:xfrm>
            <a:off x="8549204" y="4825027"/>
            <a:ext cx="1793289" cy="759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64998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3A25A-516D-4F7F-B487-01BDAB53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Concolusion</a:t>
            </a:r>
            <a:r>
              <a:rPr lang="nl-BE" dirty="0"/>
              <a:t> &amp; </a:t>
            </a:r>
            <a:r>
              <a:rPr lang="nl-BE" dirty="0" err="1"/>
              <a:t>reflection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BF5628-C8AF-48CA-8829-DFF6F218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All</a:t>
            </a:r>
            <a:r>
              <a:rPr lang="nl-BE" dirty="0"/>
              <a:t> goals </a:t>
            </a:r>
            <a:r>
              <a:rPr lang="nl-BE" dirty="0" err="1"/>
              <a:t>achieved</a:t>
            </a:r>
            <a:endParaRPr lang="nl-BE" dirty="0"/>
          </a:p>
          <a:p>
            <a:pPr lvl="1">
              <a:lnSpc>
                <a:spcPct val="150000"/>
              </a:lnSpc>
            </a:pPr>
            <a:r>
              <a:rPr lang="nl-BE" dirty="0"/>
              <a:t>Basic goals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extra features</a:t>
            </a:r>
            <a:endParaRPr lang="nl-BE"/>
          </a:p>
          <a:p>
            <a:pPr lvl="1">
              <a:lnSpc>
                <a:spcPct val="150000"/>
              </a:lnSpc>
            </a:pPr>
            <a:r>
              <a:rPr lang="nl-BE" dirty="0"/>
              <a:t>Scoreboard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achieved</a:t>
            </a:r>
            <a:r>
              <a:rPr lang="nl-BE" dirty="0"/>
              <a:t> </a:t>
            </a:r>
            <a:endParaRPr lang="nl-BE"/>
          </a:p>
          <a:p>
            <a:pPr lvl="1"/>
            <a:endParaRPr lang="nl-BE"/>
          </a:p>
          <a:p>
            <a:r>
              <a:rPr lang="nl-BE" dirty="0" err="1"/>
              <a:t>Problems</a:t>
            </a:r>
            <a:endParaRPr lang="nl-BE" dirty="0"/>
          </a:p>
          <a:p>
            <a:pPr lvl="1">
              <a:lnSpc>
                <a:spcPct val="150000"/>
              </a:lnSpc>
            </a:pPr>
            <a:r>
              <a:rPr lang="nl-BE" dirty="0" err="1"/>
              <a:t>Some</a:t>
            </a:r>
            <a:r>
              <a:rPr lang="nl-BE" dirty="0"/>
              <a:t> minor </a:t>
            </a:r>
            <a:r>
              <a:rPr lang="nl-BE" dirty="0" err="1"/>
              <a:t>merge</a:t>
            </a:r>
            <a:r>
              <a:rPr lang="nl-BE" dirty="0"/>
              <a:t> </a:t>
            </a:r>
            <a:r>
              <a:rPr lang="nl-BE" dirty="0" err="1"/>
              <a:t>problems</a:t>
            </a:r>
            <a:endParaRPr lang="nl-BE"/>
          </a:p>
          <a:p>
            <a:pPr lvl="1"/>
            <a:endParaRPr lang="nl-BE"/>
          </a:p>
          <a:p>
            <a:endParaRPr lang="nl-BE"/>
          </a:p>
        </p:txBody>
      </p:sp>
      <p:pic>
        <p:nvPicPr>
          <p:cNvPr id="4" name="Afbeelding 3" descr="Afbeelding met vogel&#10;&#10;Automatisch gegenereerde beschrijving">
            <a:extLst>
              <a:ext uri="{FF2B5EF4-FFF2-40B4-BE49-F238E27FC236}">
                <a16:creationId xmlns:a16="http://schemas.microsoft.com/office/drawing/2014/main" id="{9042B2E1-F764-41A8-AE7B-59EDA9E73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413" y="1378030"/>
            <a:ext cx="183160" cy="1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85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3A25A-516D-4F7F-B487-01BDAB53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Concolusion</a:t>
            </a:r>
            <a:r>
              <a:rPr lang="nl-BE"/>
              <a:t> &amp; </a:t>
            </a:r>
            <a:r>
              <a:rPr lang="nl-BE" err="1"/>
              <a:t>reflection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BF5628-C8AF-48CA-8829-DFF6F218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BE"/>
          </a:p>
          <a:p>
            <a:r>
              <a:rPr lang="nl-BE"/>
              <a:t>Team spirit</a:t>
            </a:r>
          </a:p>
          <a:p>
            <a:pPr lvl="1">
              <a:lnSpc>
                <a:spcPct val="150000"/>
              </a:lnSpc>
            </a:pPr>
            <a:r>
              <a:rPr lang="nl-BE"/>
              <a:t>A lot of </a:t>
            </a:r>
            <a:r>
              <a:rPr lang="nl-BE" err="1"/>
              <a:t>productivity</a:t>
            </a:r>
            <a:endParaRPr lang="nl-BE"/>
          </a:p>
          <a:p>
            <a:pPr lvl="1">
              <a:lnSpc>
                <a:spcPct val="150000"/>
              </a:lnSpc>
            </a:pPr>
            <a:r>
              <a:rPr lang="nl-BE"/>
              <a:t>A decent </a:t>
            </a:r>
            <a:r>
              <a:rPr lang="nl-BE" err="1"/>
              <a:t>amount</a:t>
            </a:r>
            <a:r>
              <a:rPr lang="nl-BE"/>
              <a:t> of </a:t>
            </a:r>
            <a:r>
              <a:rPr lang="nl-BE" err="1"/>
              <a:t>fun</a:t>
            </a:r>
            <a:endParaRPr lang="nl-BE"/>
          </a:p>
          <a:p>
            <a:pPr lvl="1">
              <a:lnSpc>
                <a:spcPct val="150000"/>
              </a:lnSpc>
            </a:pPr>
            <a:r>
              <a:rPr lang="nl-BE"/>
              <a:t>A </a:t>
            </a:r>
            <a:r>
              <a:rPr lang="nl-BE" err="1"/>
              <a:t>couple</a:t>
            </a:r>
            <a:r>
              <a:rPr lang="nl-BE"/>
              <a:t> of </a:t>
            </a:r>
            <a:r>
              <a:rPr lang="nl-BE" err="1"/>
              <a:t>less</a:t>
            </a:r>
            <a:r>
              <a:rPr lang="nl-BE"/>
              <a:t> </a:t>
            </a:r>
            <a:r>
              <a:rPr lang="nl-BE" err="1"/>
              <a:t>productive</a:t>
            </a:r>
            <a:r>
              <a:rPr lang="nl-BE"/>
              <a:t> </a:t>
            </a:r>
            <a:r>
              <a:rPr lang="nl-BE" err="1"/>
              <a:t>moments</a:t>
            </a:r>
            <a:endParaRPr lang="nl-BE"/>
          </a:p>
        </p:txBody>
      </p:sp>
      <p:pic>
        <p:nvPicPr>
          <p:cNvPr id="4" name="Afbeelding 3" descr="Afbeelding met vogel&#10;&#10;Automatisch gegenereerde beschrijving">
            <a:extLst>
              <a:ext uri="{FF2B5EF4-FFF2-40B4-BE49-F238E27FC236}">
                <a16:creationId xmlns:a16="http://schemas.microsoft.com/office/drawing/2014/main" id="{9042B2E1-F764-41A8-AE7B-59EDA9E73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413" y="1378030"/>
            <a:ext cx="183160" cy="1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29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5E05AC-5614-4F93-9D44-1B75625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342115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CE4B9-0B80-487B-81E6-83BD3400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Architecture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50DFE1-934A-485A-9C18-CC91C5CD43ED}"/>
              </a:ext>
            </a:extLst>
          </p:cNvPr>
          <p:cNvSpPr/>
          <p:nvPr/>
        </p:nvSpPr>
        <p:spPr>
          <a:xfrm>
            <a:off x="861142" y="2334828"/>
            <a:ext cx="1597981" cy="14293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MAT</a:t>
            </a:r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3A26DA39-92F4-423A-BEE0-5C2EA5959252}"/>
              </a:ext>
            </a:extLst>
          </p:cNvPr>
          <p:cNvSpPr/>
          <p:nvPr/>
        </p:nvSpPr>
        <p:spPr>
          <a:xfrm>
            <a:off x="2459123" y="2778712"/>
            <a:ext cx="825624" cy="67692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C4BA37E-B6E0-4FDE-91EA-D351803A24C8}"/>
              </a:ext>
            </a:extLst>
          </p:cNvPr>
          <p:cNvSpPr/>
          <p:nvPr/>
        </p:nvSpPr>
        <p:spPr>
          <a:xfrm>
            <a:off x="3284748" y="2636669"/>
            <a:ext cx="825624" cy="11274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ARDUINO</a:t>
            </a:r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139A051E-1FAB-4BF1-A82F-D5476D889D70}"/>
              </a:ext>
            </a:extLst>
          </p:cNvPr>
          <p:cNvSpPr/>
          <p:nvPr/>
        </p:nvSpPr>
        <p:spPr>
          <a:xfrm>
            <a:off x="4110372" y="3568826"/>
            <a:ext cx="1953085" cy="79233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SERIAL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CE1913B-FA24-4424-809C-67D0FB916F0C}"/>
              </a:ext>
            </a:extLst>
          </p:cNvPr>
          <p:cNvSpPr/>
          <p:nvPr/>
        </p:nvSpPr>
        <p:spPr>
          <a:xfrm>
            <a:off x="6067898" y="3675370"/>
            <a:ext cx="1362722" cy="19519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UNITY</a:t>
            </a: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86742AE2-F66C-45B7-8327-BC6079701C1D}"/>
              </a:ext>
            </a:extLst>
          </p:cNvPr>
          <p:cNvSpPr/>
          <p:nvPr/>
        </p:nvSpPr>
        <p:spPr>
          <a:xfrm>
            <a:off x="7430620" y="3675370"/>
            <a:ext cx="1118585" cy="716872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57977E1-3C5B-4B3A-8255-4074BE799768}"/>
              </a:ext>
            </a:extLst>
          </p:cNvPr>
          <p:cNvSpPr/>
          <p:nvPr/>
        </p:nvSpPr>
        <p:spPr>
          <a:xfrm>
            <a:off x="8549205" y="3659833"/>
            <a:ext cx="1793288" cy="7590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HEADSET</a:t>
            </a:r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84D7FE02-7BC7-47D7-A30B-78AEAA69359F}"/>
              </a:ext>
            </a:extLst>
          </p:cNvPr>
          <p:cNvSpPr/>
          <p:nvPr/>
        </p:nvSpPr>
        <p:spPr>
          <a:xfrm>
            <a:off x="7430620" y="4910476"/>
            <a:ext cx="1118585" cy="673591"/>
          </a:xfrm>
          <a:prstGeom prst="left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590F005-933C-43D6-82B9-69F94EFEAE8B}"/>
              </a:ext>
            </a:extLst>
          </p:cNvPr>
          <p:cNvSpPr/>
          <p:nvPr/>
        </p:nvSpPr>
        <p:spPr>
          <a:xfrm>
            <a:off x="8549204" y="4825027"/>
            <a:ext cx="1793289" cy="7590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CONTROLLERS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F183D87-C174-48E5-9865-1BC2B7FFF796}"/>
              </a:ext>
            </a:extLst>
          </p:cNvPr>
          <p:cNvSpPr/>
          <p:nvPr/>
        </p:nvSpPr>
        <p:spPr>
          <a:xfrm>
            <a:off x="5953662" y="2527893"/>
            <a:ext cx="282962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</a:t>
            </a:r>
            <a:r>
              <a:rPr lang="nl-NL" sz="24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</a:t>
            </a:r>
            <a:r>
              <a:rPr lang="nl-NL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change</a:t>
            </a:r>
            <a:endParaRPr lang="nl-NL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Pijl: gebogen 13">
            <a:extLst>
              <a:ext uri="{FF2B5EF4-FFF2-40B4-BE49-F238E27FC236}">
                <a16:creationId xmlns:a16="http://schemas.microsoft.com/office/drawing/2014/main" id="{47708860-FA43-415F-999C-C6EA66EF7A7A}"/>
              </a:ext>
            </a:extLst>
          </p:cNvPr>
          <p:cNvSpPr/>
          <p:nvPr/>
        </p:nvSpPr>
        <p:spPr>
          <a:xfrm rot="16200000" flipH="1">
            <a:off x="4908449" y="2678640"/>
            <a:ext cx="825624" cy="877066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5" name="Pijl: gebogen 14">
            <a:extLst>
              <a:ext uri="{FF2B5EF4-FFF2-40B4-BE49-F238E27FC236}">
                <a16:creationId xmlns:a16="http://schemas.microsoft.com/office/drawing/2014/main" id="{80B6554E-7353-49E8-B881-F3B8DDDA0610}"/>
              </a:ext>
            </a:extLst>
          </p:cNvPr>
          <p:cNvSpPr/>
          <p:nvPr/>
        </p:nvSpPr>
        <p:spPr>
          <a:xfrm rot="16200000" flipV="1">
            <a:off x="4360981" y="4305870"/>
            <a:ext cx="792330" cy="96507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226C47B0-FF34-4FF0-A556-4B99D76DEDFB}"/>
              </a:ext>
            </a:extLst>
          </p:cNvPr>
          <p:cNvSpPr/>
          <p:nvPr/>
        </p:nvSpPr>
        <p:spPr>
          <a:xfrm>
            <a:off x="1044312" y="4631396"/>
            <a:ext cx="28296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 </a:t>
            </a:r>
            <a:r>
              <a:rPr lang="nl-NL" sz="24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whole</a:t>
            </a:r>
            <a:r>
              <a:rPr lang="nl-NL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mat:</a:t>
            </a:r>
          </a:p>
          <a:p>
            <a:pPr algn="ctr"/>
            <a:r>
              <a:rPr lang="nl-NL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000010000,</a:t>
            </a:r>
          </a:p>
        </p:txBody>
      </p:sp>
    </p:spTree>
    <p:extLst>
      <p:ext uri="{BB962C8B-B14F-4D97-AF65-F5344CB8AC3E}">
        <p14:creationId xmlns:p14="http://schemas.microsoft.com/office/powerpoint/2010/main" val="251028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CE4B9-0B80-487B-81E6-83BD3400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Architecture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50DFE1-934A-485A-9C18-CC91C5CD43ED}"/>
              </a:ext>
            </a:extLst>
          </p:cNvPr>
          <p:cNvSpPr/>
          <p:nvPr/>
        </p:nvSpPr>
        <p:spPr>
          <a:xfrm>
            <a:off x="390626" y="2057401"/>
            <a:ext cx="1597981" cy="14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MENU</a:t>
            </a:r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3A26DA39-92F4-423A-BEE0-5C2EA5959252}"/>
              </a:ext>
            </a:extLst>
          </p:cNvPr>
          <p:cNvSpPr/>
          <p:nvPr/>
        </p:nvSpPr>
        <p:spPr>
          <a:xfrm>
            <a:off x="1988623" y="2395862"/>
            <a:ext cx="825624" cy="67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C4BA37E-B6E0-4FDE-91EA-D351803A24C8}"/>
              </a:ext>
            </a:extLst>
          </p:cNvPr>
          <p:cNvSpPr/>
          <p:nvPr/>
        </p:nvSpPr>
        <p:spPr>
          <a:xfrm>
            <a:off x="2814247" y="2208321"/>
            <a:ext cx="1296130" cy="1127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CHOOSE SCENE</a:t>
            </a:r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139A051E-1FAB-4BF1-A82F-D5476D889D70}"/>
              </a:ext>
            </a:extLst>
          </p:cNvPr>
          <p:cNvSpPr/>
          <p:nvPr/>
        </p:nvSpPr>
        <p:spPr>
          <a:xfrm>
            <a:off x="6224358" y="2406406"/>
            <a:ext cx="1863200" cy="79233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LOADING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CE1913B-FA24-4424-809C-67D0FB916F0C}"/>
              </a:ext>
            </a:extLst>
          </p:cNvPr>
          <p:cNvSpPr/>
          <p:nvPr/>
        </p:nvSpPr>
        <p:spPr>
          <a:xfrm>
            <a:off x="8083127" y="2181147"/>
            <a:ext cx="1362722" cy="19519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UNITY</a:t>
            </a: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86742AE2-F66C-45B7-8327-BC6079701C1D}"/>
              </a:ext>
            </a:extLst>
          </p:cNvPr>
          <p:cNvSpPr/>
          <p:nvPr/>
        </p:nvSpPr>
        <p:spPr>
          <a:xfrm rot="7403771">
            <a:off x="7364039" y="4300275"/>
            <a:ext cx="1118585" cy="71687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57977E1-3C5B-4B3A-8255-4074BE799768}"/>
              </a:ext>
            </a:extLst>
          </p:cNvPr>
          <p:cNvSpPr/>
          <p:nvPr/>
        </p:nvSpPr>
        <p:spPr>
          <a:xfrm>
            <a:off x="9445849" y="5149112"/>
            <a:ext cx="1793288" cy="759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MOVEMENT</a:t>
            </a:r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84D7FE02-7BC7-47D7-A30B-78AEAA69359F}"/>
              </a:ext>
            </a:extLst>
          </p:cNvPr>
          <p:cNvSpPr/>
          <p:nvPr/>
        </p:nvSpPr>
        <p:spPr>
          <a:xfrm rot="3167579">
            <a:off x="9047009" y="4304570"/>
            <a:ext cx="1118585" cy="673591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590F005-933C-43D6-82B9-69F94EFEAE8B}"/>
              </a:ext>
            </a:extLst>
          </p:cNvPr>
          <p:cNvSpPr/>
          <p:nvPr/>
        </p:nvSpPr>
        <p:spPr>
          <a:xfrm>
            <a:off x="6019069" y="5149112"/>
            <a:ext cx="1793289" cy="759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PLAY MOVIE</a:t>
            </a: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AF68F6C8-4C35-48B5-9003-42495AEDDDA5}"/>
              </a:ext>
            </a:extLst>
          </p:cNvPr>
          <p:cNvSpPr/>
          <p:nvPr/>
        </p:nvSpPr>
        <p:spPr>
          <a:xfrm>
            <a:off x="4110377" y="2395862"/>
            <a:ext cx="825624" cy="67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E9C5D8DF-AC63-468E-B727-B3DF3EE21218}"/>
              </a:ext>
            </a:extLst>
          </p:cNvPr>
          <p:cNvSpPr/>
          <p:nvPr/>
        </p:nvSpPr>
        <p:spPr>
          <a:xfrm>
            <a:off x="4936001" y="2208321"/>
            <a:ext cx="1296130" cy="1127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CHOOSE SONG</a:t>
            </a:r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DEB80DA3-DE69-4E62-AE48-DB39C5BDAA56}"/>
              </a:ext>
            </a:extLst>
          </p:cNvPr>
          <p:cNvSpPr/>
          <p:nvPr/>
        </p:nvSpPr>
        <p:spPr>
          <a:xfrm>
            <a:off x="1358283" y="4106490"/>
            <a:ext cx="1455964" cy="67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B29BDC72-63B2-4D26-ABFC-6AA5B6964BC7}"/>
              </a:ext>
            </a:extLst>
          </p:cNvPr>
          <p:cNvSpPr/>
          <p:nvPr/>
        </p:nvSpPr>
        <p:spPr>
          <a:xfrm>
            <a:off x="2814247" y="3881219"/>
            <a:ext cx="1296130" cy="1127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OPTIONS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30AA18-1BD2-4A64-B276-1EEDF1AEC7D0}"/>
              </a:ext>
            </a:extLst>
          </p:cNvPr>
          <p:cNvSpPr/>
          <p:nvPr/>
        </p:nvSpPr>
        <p:spPr>
          <a:xfrm>
            <a:off x="948967" y="3493039"/>
            <a:ext cx="481298" cy="1127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3285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913EB-DD6A-47EB-AA82-876071E4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Technologies</a:t>
            </a:r>
          </a:p>
        </p:txBody>
      </p:sp>
      <p:pic>
        <p:nvPicPr>
          <p:cNvPr id="5" name="Tijdelijke aanduiding voor inhoud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B62E7BA5-4173-43E1-9A80-B4BAD2C53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50" y="2080471"/>
            <a:ext cx="3810000" cy="3333750"/>
          </a:xfrm>
          <a:effectLst>
            <a:reflection blurRad="6350" stA="50000" endA="300" endPos="55500" dist="101600" dir="5400000" sy="-100000" algn="bl" rotWithShape="0"/>
            <a:softEdge rad="31750"/>
          </a:effectLst>
        </p:spPr>
      </p:pic>
      <p:pic>
        <p:nvPicPr>
          <p:cNvPr id="7" name="MatDemo">
            <a:hlinkClick r:id="" action="ppaction://media"/>
            <a:extLst>
              <a:ext uri="{FF2B5EF4-FFF2-40B4-BE49-F238E27FC236}">
                <a16:creationId xmlns:a16="http://schemas.microsoft.com/office/drawing/2014/main" id="{07EE64D8-0A50-425A-967F-87F2298D6B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53" end="1222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3782" y="2087579"/>
            <a:ext cx="6512052" cy="36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6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913EB-DD6A-47EB-AA82-876071E4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Technologies</a:t>
            </a:r>
          </a:p>
        </p:txBody>
      </p:sp>
      <p:pic>
        <p:nvPicPr>
          <p:cNvPr id="10" name="Sisällön paikkamerkki 9" descr="Kuva, joka sisältää kohteen sisä, henkilö, nainen, mies&#10;&#10;Kuvaus luotu automaattisesti">
            <a:extLst>
              <a:ext uri="{FF2B5EF4-FFF2-40B4-BE49-F238E27FC236}">
                <a16:creationId xmlns:a16="http://schemas.microsoft.com/office/drawing/2014/main" id="{8A6D008D-C2A6-437B-8B05-93867DE24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693" y="1564538"/>
            <a:ext cx="5176103" cy="3882076"/>
          </a:xfr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350DD66D-6FE5-49FC-8846-52F5A2658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4788" y="2353379"/>
            <a:ext cx="4587108" cy="344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1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913EB-DD6A-47EB-AA82-876071E4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D382E-99F3-43EE-9EDD-04E3A4C8C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27" y="2057401"/>
            <a:ext cx="3487273" cy="45871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861D21-4814-470D-95B7-6FA4AB712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FASTLED library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0099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913EB-DD6A-47EB-AA82-876071E4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Technologies</a:t>
            </a:r>
          </a:p>
        </p:txBody>
      </p:sp>
      <p:pic>
        <p:nvPicPr>
          <p:cNvPr id="4" name="Picture 4" descr="Afbeeldingsresultaat voor HTC vive&quot;">
            <a:extLst>
              <a:ext uri="{FF2B5EF4-FFF2-40B4-BE49-F238E27FC236}">
                <a16:creationId xmlns:a16="http://schemas.microsoft.com/office/drawing/2014/main" id="{A267608E-4C56-4AAE-889B-1FBABC873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b="18551"/>
          <a:stretch/>
        </p:blipFill>
        <p:spPr bwMode="auto">
          <a:xfrm>
            <a:off x="421254" y="2057401"/>
            <a:ext cx="6327255" cy="433670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0 Android Games Made with Unity">
            <a:extLst>
              <a:ext uri="{FF2B5EF4-FFF2-40B4-BE49-F238E27FC236}">
                <a16:creationId xmlns:a16="http://schemas.microsoft.com/office/drawing/2014/main" id="{8289DE3A-F46C-4601-AC3F-EAFB1464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90" y="2707689"/>
            <a:ext cx="4858175" cy="278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44275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617D75A89E3843A213408F67833CD0" ma:contentTypeVersion="2" ma:contentTypeDescription="Een nieuw document maken." ma:contentTypeScope="" ma:versionID="b085c8f4e921b340d7818d530635a857">
  <xsd:schema xmlns:xsd="http://www.w3.org/2001/XMLSchema" xmlns:xs="http://www.w3.org/2001/XMLSchema" xmlns:p="http://schemas.microsoft.com/office/2006/metadata/properties" xmlns:ns2="510fdeac-88a1-4a42-b9bb-d54c2e02589d" targetNamespace="http://schemas.microsoft.com/office/2006/metadata/properties" ma:root="true" ma:fieldsID="06058c479f3db1f1fc2383944a9fe045" ns2:_="">
    <xsd:import namespace="510fdeac-88a1-4a42-b9bb-d54c2e0258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0fdeac-88a1-4a42-b9bb-d54c2e0258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69ABE3-806C-4C32-8801-9BED25BF62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5A2714-BE64-4ABF-88BB-8970643B63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0fdeac-88a1-4a42-b9bb-d54c2e0258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8C426-67A9-4137-B58C-1ECD1046F1CF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10fdeac-88a1-4a42-b9bb-d54c2e02589d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167</TotalTime>
  <Words>347</Words>
  <Application>Microsoft Office PowerPoint</Application>
  <PresentationFormat>Breedbeeld</PresentationFormat>
  <Paragraphs>190</Paragraphs>
  <Slides>32</Slides>
  <Notes>30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6" baseType="lpstr">
      <vt:lpstr>Arial</vt:lpstr>
      <vt:lpstr>Calibri</vt:lpstr>
      <vt:lpstr>Century Gothic</vt:lpstr>
      <vt:lpstr>Condensspoor</vt:lpstr>
      <vt:lpstr>WeFeet</vt:lpstr>
      <vt:lpstr>CONCEPT</vt:lpstr>
      <vt:lpstr>Architecture</vt:lpstr>
      <vt:lpstr>Architecture</vt:lpstr>
      <vt:lpstr>Architecture</vt:lpstr>
      <vt:lpstr>Technologies</vt:lpstr>
      <vt:lpstr>Technologies</vt:lpstr>
      <vt:lpstr>Technologies</vt:lpstr>
      <vt:lpstr>Technologies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Live Demo</vt:lpstr>
      <vt:lpstr>Individual contributions</vt:lpstr>
      <vt:lpstr>Tom Baeten</vt:lpstr>
      <vt:lpstr>Kevin van Driel</vt:lpstr>
      <vt:lpstr>Atte Paananen</vt:lpstr>
      <vt:lpstr>Robin Huumonen</vt:lpstr>
      <vt:lpstr>Quinten Schutyser</vt:lpstr>
      <vt:lpstr>Lennert Van Riel</vt:lpstr>
      <vt:lpstr>Teamwork</vt:lpstr>
      <vt:lpstr>Teamwork</vt:lpstr>
      <vt:lpstr>Concolusion &amp; reflection</vt:lpstr>
      <vt:lpstr>Concolusion &amp; reflection</vt:lpstr>
      <vt:lpstr>ANY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>Van Riel Lennert</cp:lastModifiedBy>
  <cp:revision>1</cp:revision>
  <dcterms:created xsi:type="dcterms:W3CDTF">2020-04-25T11:10:17Z</dcterms:created>
  <dcterms:modified xsi:type="dcterms:W3CDTF">2020-04-25T14:48:41Z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0x01010005617D75A89E3843A213408F67833CD0</vt:lpwstr>
  </property>
</Properties>
</file>